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63" r:id="rId2"/>
    <p:sldId id="264" r:id="rId3"/>
    <p:sldId id="266" r:id="rId4"/>
    <p:sldId id="260" r:id="rId5"/>
    <p:sldId id="261" r:id="rId6"/>
  </p:sldIdLst>
  <p:sldSz cx="21386800" cy="30279975"/>
  <p:notesSz cx="6858000" cy="9144000"/>
  <p:defaultTextStyle>
    <a:defPPr>
      <a:defRPr lang="en-US"/>
    </a:defPPr>
    <a:lvl1pPr marL="0" algn="l" defTabSz="2952319" rtl="0" eaLnBrk="1" latinLnBrk="0" hangingPunct="1">
      <a:defRPr sz="5800" kern="1200">
        <a:solidFill>
          <a:schemeClr val="tx1"/>
        </a:solidFill>
        <a:latin typeface="+mn-lt"/>
        <a:ea typeface="+mn-ea"/>
        <a:cs typeface="+mn-cs"/>
      </a:defRPr>
    </a:lvl1pPr>
    <a:lvl2pPr marL="1476159" algn="l" defTabSz="2952319" rtl="0" eaLnBrk="1" latinLnBrk="0" hangingPunct="1">
      <a:defRPr sz="5800" kern="1200">
        <a:solidFill>
          <a:schemeClr val="tx1"/>
        </a:solidFill>
        <a:latin typeface="+mn-lt"/>
        <a:ea typeface="+mn-ea"/>
        <a:cs typeface="+mn-cs"/>
      </a:defRPr>
    </a:lvl2pPr>
    <a:lvl3pPr marL="2952319" algn="l" defTabSz="2952319" rtl="0" eaLnBrk="1" latinLnBrk="0" hangingPunct="1">
      <a:defRPr sz="5800" kern="1200">
        <a:solidFill>
          <a:schemeClr val="tx1"/>
        </a:solidFill>
        <a:latin typeface="+mn-lt"/>
        <a:ea typeface="+mn-ea"/>
        <a:cs typeface="+mn-cs"/>
      </a:defRPr>
    </a:lvl3pPr>
    <a:lvl4pPr marL="4428478" algn="l" defTabSz="2952319" rtl="0" eaLnBrk="1" latinLnBrk="0" hangingPunct="1">
      <a:defRPr sz="5800" kern="1200">
        <a:solidFill>
          <a:schemeClr val="tx1"/>
        </a:solidFill>
        <a:latin typeface="+mn-lt"/>
        <a:ea typeface="+mn-ea"/>
        <a:cs typeface="+mn-cs"/>
      </a:defRPr>
    </a:lvl4pPr>
    <a:lvl5pPr marL="5904637" algn="l" defTabSz="2952319" rtl="0" eaLnBrk="1" latinLnBrk="0" hangingPunct="1">
      <a:defRPr sz="5800" kern="1200">
        <a:solidFill>
          <a:schemeClr val="tx1"/>
        </a:solidFill>
        <a:latin typeface="+mn-lt"/>
        <a:ea typeface="+mn-ea"/>
        <a:cs typeface="+mn-cs"/>
      </a:defRPr>
    </a:lvl5pPr>
    <a:lvl6pPr marL="7380797" algn="l" defTabSz="2952319" rtl="0" eaLnBrk="1" latinLnBrk="0" hangingPunct="1">
      <a:defRPr sz="5800" kern="1200">
        <a:solidFill>
          <a:schemeClr val="tx1"/>
        </a:solidFill>
        <a:latin typeface="+mn-lt"/>
        <a:ea typeface="+mn-ea"/>
        <a:cs typeface="+mn-cs"/>
      </a:defRPr>
    </a:lvl6pPr>
    <a:lvl7pPr marL="8856957" algn="l" defTabSz="2952319" rtl="0" eaLnBrk="1" latinLnBrk="0" hangingPunct="1">
      <a:defRPr sz="5800" kern="1200">
        <a:solidFill>
          <a:schemeClr val="tx1"/>
        </a:solidFill>
        <a:latin typeface="+mn-lt"/>
        <a:ea typeface="+mn-ea"/>
        <a:cs typeface="+mn-cs"/>
      </a:defRPr>
    </a:lvl7pPr>
    <a:lvl8pPr marL="10333116" algn="l" defTabSz="2952319" rtl="0" eaLnBrk="1" latinLnBrk="0" hangingPunct="1">
      <a:defRPr sz="5800" kern="1200">
        <a:solidFill>
          <a:schemeClr val="tx1"/>
        </a:solidFill>
        <a:latin typeface="+mn-lt"/>
        <a:ea typeface="+mn-ea"/>
        <a:cs typeface="+mn-cs"/>
      </a:defRPr>
    </a:lvl8pPr>
    <a:lvl9pPr marL="11809275" algn="l" defTabSz="2952319" rtl="0" eaLnBrk="1" latinLnBrk="0" hangingPunct="1">
      <a:defRPr sz="5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7">
          <p15:clr>
            <a:srgbClr val="A4A3A4"/>
          </p15:clr>
        </p15:guide>
        <p15:guide id="2" orient="horz" pos="510">
          <p15:clr>
            <a:srgbClr val="A4A3A4"/>
          </p15:clr>
        </p15:guide>
        <p15:guide id="3" orient="horz" pos="851">
          <p15:clr>
            <a:srgbClr val="A4A3A4"/>
          </p15:clr>
        </p15:guide>
        <p15:guide id="4" orient="horz" pos="1372">
          <p15:clr>
            <a:srgbClr val="A4A3A4"/>
          </p15:clr>
        </p15:guide>
        <p15:guide id="5" orient="horz" pos="18564">
          <p15:clr>
            <a:srgbClr val="A4A3A4"/>
          </p15:clr>
        </p15:guide>
        <p15:guide id="6" orient="horz" pos="18042">
          <p15:clr>
            <a:srgbClr val="A4A3A4"/>
          </p15:clr>
        </p15:guide>
        <p15:guide id="7" orient="horz" pos="3731">
          <p15:clr>
            <a:srgbClr val="A4A3A4"/>
          </p15:clr>
        </p15:guide>
        <p15:guide id="8" orient="horz" pos="17543">
          <p15:clr>
            <a:srgbClr val="A4A3A4"/>
          </p15:clr>
        </p15:guide>
        <p15:guide id="9" pos="6736">
          <p15:clr>
            <a:srgbClr val="A4A3A4"/>
          </p15:clr>
        </p15:guide>
        <p15:guide id="10" pos="12950">
          <p15:clr>
            <a:srgbClr val="A4A3A4"/>
          </p15:clr>
        </p15:guide>
        <p15:guide id="11" pos="52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C7"/>
    <a:srgbClr val="007CBF"/>
    <a:srgbClr val="419DCF"/>
    <a:srgbClr val="0071BB"/>
    <a:srgbClr val="8CAD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76" autoAdjust="0"/>
    <p:restoredTop sz="94687" autoAdjust="0"/>
  </p:normalViewPr>
  <p:slideViewPr>
    <p:cSldViewPr showGuides="1">
      <p:cViewPr varScale="1">
        <p:scale>
          <a:sx n="24" d="100"/>
          <a:sy n="24" d="100"/>
        </p:scale>
        <p:origin x="2728" y="68"/>
      </p:cViewPr>
      <p:guideLst>
        <p:guide orient="horz" pos="9537"/>
        <p:guide orient="horz" pos="510"/>
        <p:guide orient="horz" pos="851"/>
        <p:guide orient="horz" pos="1372"/>
        <p:guide orient="horz" pos="18564"/>
        <p:guide orient="horz" pos="18042"/>
        <p:guide orient="horz" pos="3731"/>
        <p:guide orient="horz" pos="17543"/>
        <p:guide pos="6736"/>
        <p:guide pos="12950"/>
        <p:guide pos="522"/>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90" d="100"/>
          <a:sy n="90" d="100"/>
        </p:scale>
        <p:origin x="-3696"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81960E-EE9B-4A2B-AF78-0790C43CE58A}" type="datetimeFigureOut">
              <a:rPr lang="en-SG" smtClean="0"/>
              <a:t>30/5/2022</a:t>
            </a:fld>
            <a:endParaRPr lang="en-SG"/>
          </a:p>
        </p:txBody>
      </p:sp>
      <p:sp>
        <p:nvSpPr>
          <p:cNvPr id="4" name="Slide Image Placeholder 3"/>
          <p:cNvSpPr>
            <a:spLocks noGrp="1" noRot="1" noChangeAspect="1"/>
          </p:cNvSpPr>
          <p:nvPr>
            <p:ph type="sldImg" idx="2"/>
          </p:nvPr>
        </p:nvSpPr>
        <p:spPr>
          <a:xfrm>
            <a:off x="2217738" y="685800"/>
            <a:ext cx="2422525" cy="342900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AC9B1D-36F9-4958-8ED9-AEB65590A318}" type="slidenum">
              <a:rPr lang="en-SG" smtClean="0"/>
              <a:t>‹Nr.›</a:t>
            </a:fld>
            <a:endParaRPr lang="en-SG"/>
          </a:p>
        </p:txBody>
      </p:sp>
    </p:spTree>
    <p:extLst>
      <p:ext uri="{BB962C8B-B14F-4D97-AF65-F5344CB8AC3E}">
        <p14:creationId xmlns:p14="http://schemas.microsoft.com/office/powerpoint/2010/main" val="2533360694"/>
      </p:ext>
    </p:extLst>
  </p:cSld>
  <p:clrMap bg1="lt1" tx1="dk1" bg2="lt2" tx2="dk2" accent1="accent1" accent2="accent2" accent3="accent3" accent4="accent4" accent5="accent5" accent6="accent6" hlink="hlink" folHlink="folHlink"/>
  <p:notesStyle>
    <a:lvl1pPr marL="0" algn="l" defTabSz="2952319" rtl="0" eaLnBrk="1" latinLnBrk="0" hangingPunct="1">
      <a:defRPr sz="3900" kern="1200">
        <a:solidFill>
          <a:schemeClr val="tx1"/>
        </a:solidFill>
        <a:latin typeface="+mn-lt"/>
        <a:ea typeface="+mn-ea"/>
        <a:cs typeface="+mn-cs"/>
      </a:defRPr>
    </a:lvl1pPr>
    <a:lvl2pPr marL="1476159" algn="l" defTabSz="2952319" rtl="0" eaLnBrk="1" latinLnBrk="0" hangingPunct="1">
      <a:defRPr sz="3900" kern="1200">
        <a:solidFill>
          <a:schemeClr val="tx1"/>
        </a:solidFill>
        <a:latin typeface="+mn-lt"/>
        <a:ea typeface="+mn-ea"/>
        <a:cs typeface="+mn-cs"/>
      </a:defRPr>
    </a:lvl2pPr>
    <a:lvl3pPr marL="2952319" algn="l" defTabSz="2952319" rtl="0" eaLnBrk="1" latinLnBrk="0" hangingPunct="1">
      <a:defRPr sz="3900" kern="1200">
        <a:solidFill>
          <a:schemeClr val="tx1"/>
        </a:solidFill>
        <a:latin typeface="+mn-lt"/>
        <a:ea typeface="+mn-ea"/>
        <a:cs typeface="+mn-cs"/>
      </a:defRPr>
    </a:lvl3pPr>
    <a:lvl4pPr marL="4428478" algn="l" defTabSz="2952319" rtl="0" eaLnBrk="1" latinLnBrk="0" hangingPunct="1">
      <a:defRPr sz="3900" kern="1200">
        <a:solidFill>
          <a:schemeClr val="tx1"/>
        </a:solidFill>
        <a:latin typeface="+mn-lt"/>
        <a:ea typeface="+mn-ea"/>
        <a:cs typeface="+mn-cs"/>
      </a:defRPr>
    </a:lvl4pPr>
    <a:lvl5pPr marL="5904637" algn="l" defTabSz="2952319" rtl="0" eaLnBrk="1" latinLnBrk="0" hangingPunct="1">
      <a:defRPr sz="3900" kern="1200">
        <a:solidFill>
          <a:schemeClr val="tx1"/>
        </a:solidFill>
        <a:latin typeface="+mn-lt"/>
        <a:ea typeface="+mn-ea"/>
        <a:cs typeface="+mn-cs"/>
      </a:defRPr>
    </a:lvl5pPr>
    <a:lvl6pPr marL="7380797" algn="l" defTabSz="2952319" rtl="0" eaLnBrk="1" latinLnBrk="0" hangingPunct="1">
      <a:defRPr sz="3900" kern="1200">
        <a:solidFill>
          <a:schemeClr val="tx1"/>
        </a:solidFill>
        <a:latin typeface="+mn-lt"/>
        <a:ea typeface="+mn-ea"/>
        <a:cs typeface="+mn-cs"/>
      </a:defRPr>
    </a:lvl6pPr>
    <a:lvl7pPr marL="8856957" algn="l" defTabSz="2952319" rtl="0" eaLnBrk="1" latinLnBrk="0" hangingPunct="1">
      <a:defRPr sz="3900" kern="1200">
        <a:solidFill>
          <a:schemeClr val="tx1"/>
        </a:solidFill>
        <a:latin typeface="+mn-lt"/>
        <a:ea typeface="+mn-ea"/>
        <a:cs typeface="+mn-cs"/>
      </a:defRPr>
    </a:lvl7pPr>
    <a:lvl8pPr marL="10333116" algn="l" defTabSz="2952319" rtl="0" eaLnBrk="1" latinLnBrk="0" hangingPunct="1">
      <a:defRPr sz="3900" kern="1200">
        <a:solidFill>
          <a:schemeClr val="tx1"/>
        </a:solidFill>
        <a:latin typeface="+mn-lt"/>
        <a:ea typeface="+mn-ea"/>
        <a:cs typeface="+mn-cs"/>
      </a:defRPr>
    </a:lvl8pPr>
    <a:lvl9pPr marL="11809275" algn="l" defTabSz="2952319" rtl="0" eaLnBrk="1" latinLnBrk="0" hangingPunct="1">
      <a:defRPr sz="3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22525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TextBox 15">
            <a:extLst>
              <a:ext uri="{FF2B5EF4-FFF2-40B4-BE49-F238E27FC236}">
                <a16:creationId xmlns:a16="http://schemas.microsoft.com/office/drawing/2014/main" id="{6B422974-0ED6-4DBC-B173-659FA25FF4DB}"/>
              </a:ext>
            </a:extLst>
          </p:cNvPr>
          <p:cNvSpPr txBox="1"/>
          <p:nvPr userDrawn="1"/>
        </p:nvSpPr>
        <p:spPr>
          <a:xfrm>
            <a:off x="828676" y="29396591"/>
            <a:ext cx="19828920" cy="430887"/>
          </a:xfrm>
          <a:prstGeom prst="rect">
            <a:avLst/>
          </a:prstGeom>
          <a:noFill/>
        </p:spPr>
        <p:txBody>
          <a:bodyPr wrap="square" lIns="0" tIns="0" rIns="0" bIns="0" rtlCol="0" anchor="t" anchorCtr="0">
            <a:spAutoFit/>
          </a:bodyPr>
          <a:lstStyle/>
          <a:p>
            <a:pPr marL="0" marR="0" lvl="0" indent="0" algn="l" defTabSz="2952319" rtl="0" eaLnBrk="1" fontAlgn="auto" latinLnBrk="0" hangingPunct="1">
              <a:lnSpc>
                <a:spcPct val="100000"/>
              </a:lnSpc>
              <a:spcBef>
                <a:spcPts val="0"/>
              </a:spcBef>
              <a:spcAft>
                <a:spcPts val="0"/>
              </a:spcAft>
              <a:buClrTx/>
              <a:buSzTx/>
              <a:buFontTx/>
              <a:buNone/>
              <a:tabLst/>
              <a:defRPr/>
            </a:pPr>
            <a:r>
              <a:rPr lang="en-US" sz="2800" dirty="0">
                <a:solidFill>
                  <a:srgbClr val="0080C7"/>
                </a:solidFill>
                <a:latin typeface="Arial" panose="020B0604020202020204" pitchFamily="34" charset="0"/>
                <a:cs typeface="Arial" panose="020B0604020202020204" pitchFamily="34" charset="0"/>
              </a:rPr>
              <a:t>Hochschule Ansbach   I   university of applied sciences   I   </a:t>
            </a:r>
            <a:r>
              <a:rPr lang="en-US" sz="2800" dirty="0" err="1">
                <a:solidFill>
                  <a:srgbClr val="0080C7"/>
                </a:solidFill>
                <a:latin typeface="Arial" panose="020B0604020202020204" pitchFamily="34" charset="0"/>
                <a:cs typeface="Arial" panose="020B0604020202020204" pitchFamily="34" charset="0"/>
              </a:rPr>
              <a:t>Residenzstraße</a:t>
            </a:r>
            <a:r>
              <a:rPr lang="en-US" sz="2800" dirty="0">
                <a:solidFill>
                  <a:srgbClr val="0080C7"/>
                </a:solidFill>
                <a:latin typeface="Arial" panose="020B0604020202020204" pitchFamily="34" charset="0"/>
                <a:cs typeface="Arial" panose="020B0604020202020204" pitchFamily="34" charset="0"/>
              </a:rPr>
              <a:t> 8   I   D – 91522 Ansbach   I   www.hs-ansbach.de</a:t>
            </a:r>
            <a:endParaRPr lang="de-DE" sz="900" b="1" i="0" dirty="0">
              <a:solidFill>
                <a:srgbClr val="0080C7"/>
              </a:solidFill>
              <a:effectLst/>
              <a:latin typeface="var(--headline-font-family)"/>
            </a:endParaRPr>
          </a:p>
        </p:txBody>
      </p:sp>
      <p:sp>
        <p:nvSpPr>
          <p:cNvPr id="14" name="TextBox 15">
            <a:extLst>
              <a:ext uri="{FF2B5EF4-FFF2-40B4-BE49-F238E27FC236}">
                <a16:creationId xmlns:a16="http://schemas.microsoft.com/office/drawing/2014/main" id="{23ADC0EC-2D2B-4AF6-A897-835A65BB123B}"/>
              </a:ext>
            </a:extLst>
          </p:cNvPr>
          <p:cNvSpPr txBox="1"/>
          <p:nvPr userDrawn="1"/>
        </p:nvSpPr>
        <p:spPr>
          <a:xfrm>
            <a:off x="828677" y="1308675"/>
            <a:ext cx="10080748" cy="1107996"/>
          </a:xfrm>
          <a:prstGeom prst="rect">
            <a:avLst/>
          </a:prstGeom>
          <a:noFill/>
        </p:spPr>
        <p:txBody>
          <a:bodyPr wrap="square" lIns="0" tIns="0" rIns="0" bIns="0" rtlCol="0" anchor="t" anchorCtr="0">
            <a:spAutoFit/>
          </a:bodyPr>
          <a:lstStyle/>
          <a:p>
            <a:pPr marL="0" marR="0" lvl="0" indent="0" algn="l" defTabSz="2952319" rtl="0" eaLnBrk="1" fontAlgn="auto" latinLnBrk="0" hangingPunct="1">
              <a:lnSpc>
                <a:spcPct val="100000"/>
              </a:lnSpc>
              <a:spcBef>
                <a:spcPts val="0"/>
              </a:spcBef>
              <a:spcAft>
                <a:spcPts val="0"/>
              </a:spcAft>
              <a:buClrTx/>
              <a:buSzTx/>
              <a:buFontTx/>
              <a:buNone/>
              <a:tabLst/>
              <a:defRPr/>
            </a:pPr>
            <a:r>
              <a:rPr lang="en-US" sz="2400" b="1" dirty="0">
                <a:solidFill>
                  <a:srgbClr val="0080C7"/>
                </a:solidFill>
                <a:latin typeface="Arial" panose="020B0604020202020204" pitchFamily="34" charset="0"/>
                <a:cs typeface="Arial" panose="020B0604020202020204" pitchFamily="34" charset="0"/>
              </a:rPr>
              <a:t>Business Meets Technology</a:t>
            </a:r>
          </a:p>
          <a:p>
            <a:pPr marL="0" marR="0" lvl="0" indent="0" algn="l" defTabSz="2952319" rtl="0" eaLnBrk="1" fontAlgn="auto" latinLnBrk="0" hangingPunct="1">
              <a:lnSpc>
                <a:spcPct val="100000"/>
              </a:lnSpc>
              <a:spcBef>
                <a:spcPts val="0"/>
              </a:spcBef>
              <a:spcAft>
                <a:spcPts val="0"/>
              </a:spcAft>
              <a:buClrTx/>
              <a:buSzTx/>
              <a:buFontTx/>
              <a:buNone/>
              <a:tabLst/>
              <a:defRPr/>
            </a:pPr>
            <a:r>
              <a:rPr lang="en-US" sz="2400" b="0" i="0" dirty="0">
                <a:solidFill>
                  <a:srgbClr val="0080C7"/>
                </a:solidFill>
                <a:effectLst/>
                <a:latin typeface="Arial" panose="020B0604020202020204" pitchFamily="34" charset="0"/>
                <a:cs typeface="Arial" panose="020B0604020202020204" pitchFamily="34" charset="0"/>
              </a:rPr>
              <a:t>4</a:t>
            </a:r>
            <a:r>
              <a:rPr lang="en-US" sz="2400" b="0" i="0" baseline="30000" dirty="0">
                <a:solidFill>
                  <a:srgbClr val="0080C7"/>
                </a:solidFill>
                <a:effectLst/>
                <a:latin typeface="Arial" panose="020B0604020202020204" pitchFamily="34" charset="0"/>
                <a:cs typeface="Arial" panose="020B0604020202020204" pitchFamily="34" charset="0"/>
              </a:rPr>
              <a:t>th</a:t>
            </a:r>
            <a:r>
              <a:rPr lang="en-US" sz="2400" b="0" i="0" dirty="0">
                <a:solidFill>
                  <a:srgbClr val="0080C7"/>
                </a:solidFill>
                <a:effectLst/>
                <a:latin typeface="Arial" panose="020B0604020202020204" pitchFamily="34" charset="0"/>
                <a:cs typeface="Arial" panose="020B0604020202020204" pitchFamily="34" charset="0"/>
              </a:rPr>
              <a:t> International Conference of the University of Applied Sciences Ansbach</a:t>
            </a:r>
          </a:p>
          <a:p>
            <a:pPr marL="0" marR="0" lvl="0" indent="0" algn="l" defTabSz="2952319" rtl="0" eaLnBrk="1" fontAlgn="auto" latinLnBrk="0" hangingPunct="1">
              <a:lnSpc>
                <a:spcPct val="100000"/>
              </a:lnSpc>
              <a:spcBef>
                <a:spcPts val="0"/>
              </a:spcBef>
              <a:spcAft>
                <a:spcPts val="0"/>
              </a:spcAft>
              <a:buClrTx/>
              <a:buSzTx/>
              <a:buFontTx/>
              <a:buNone/>
              <a:tabLst/>
              <a:defRPr/>
            </a:pPr>
            <a:r>
              <a:rPr lang="en-US" sz="2400" b="0" i="0" dirty="0">
                <a:solidFill>
                  <a:srgbClr val="0080C7"/>
                </a:solidFill>
                <a:effectLst/>
                <a:latin typeface="Arial" panose="020B0604020202020204" pitchFamily="34" charset="0"/>
                <a:cs typeface="Arial" panose="020B0604020202020204" pitchFamily="34" charset="0"/>
              </a:rPr>
              <a:t>July 7</a:t>
            </a:r>
            <a:r>
              <a:rPr lang="en-US" sz="2400" b="0" i="0" baseline="30000" dirty="0">
                <a:solidFill>
                  <a:srgbClr val="0080C7"/>
                </a:solidFill>
                <a:effectLst/>
                <a:latin typeface="Arial" panose="020B0604020202020204" pitchFamily="34" charset="0"/>
                <a:cs typeface="Arial" panose="020B0604020202020204" pitchFamily="34" charset="0"/>
              </a:rPr>
              <a:t>th</a:t>
            </a:r>
            <a:r>
              <a:rPr lang="en-US" sz="2400" b="0" i="0" dirty="0">
                <a:solidFill>
                  <a:srgbClr val="0080C7"/>
                </a:solidFill>
                <a:effectLst/>
                <a:latin typeface="Arial" panose="020B0604020202020204" pitchFamily="34" charset="0"/>
                <a:cs typeface="Arial" panose="020B0604020202020204" pitchFamily="34" charset="0"/>
              </a:rPr>
              <a:t> until 9</a:t>
            </a:r>
            <a:r>
              <a:rPr lang="en-US" sz="2400" b="0" i="0" baseline="30000" dirty="0">
                <a:solidFill>
                  <a:srgbClr val="0080C7"/>
                </a:solidFill>
                <a:effectLst/>
                <a:latin typeface="Arial" panose="020B0604020202020204" pitchFamily="34" charset="0"/>
                <a:cs typeface="Arial" panose="020B0604020202020204" pitchFamily="34" charset="0"/>
              </a:rPr>
              <a:t>th</a:t>
            </a:r>
            <a:r>
              <a:rPr lang="en-US" sz="2400" b="0" i="0" dirty="0">
                <a:solidFill>
                  <a:srgbClr val="0080C7"/>
                </a:solidFill>
                <a:effectLst/>
                <a:latin typeface="Arial" panose="020B0604020202020204" pitchFamily="34" charset="0"/>
                <a:cs typeface="Arial" panose="020B0604020202020204" pitchFamily="34" charset="0"/>
              </a:rPr>
              <a:t>, 2022</a:t>
            </a:r>
            <a:endParaRPr lang="de-DE" sz="800" b="0" i="0" dirty="0">
              <a:solidFill>
                <a:srgbClr val="0080C7"/>
              </a:solidFill>
              <a:effectLst/>
              <a:latin typeface="var(--headline-font-family)"/>
            </a:endParaRPr>
          </a:p>
        </p:txBody>
      </p:sp>
      <p:pic>
        <p:nvPicPr>
          <p:cNvPr id="17" name="Grafik 16">
            <a:extLst>
              <a:ext uri="{FF2B5EF4-FFF2-40B4-BE49-F238E27FC236}">
                <a16:creationId xmlns:a16="http://schemas.microsoft.com/office/drawing/2014/main" id="{928BB218-B26D-4C3D-AEBD-EDA7B241A1E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14272" y="795233"/>
            <a:ext cx="3543324" cy="1531026"/>
          </a:xfrm>
          <a:prstGeom prst="rect">
            <a:avLst/>
          </a:prstGeom>
        </p:spPr>
      </p:pic>
      <p:pic>
        <p:nvPicPr>
          <p:cNvPr id="5" name="Grafik 4">
            <a:extLst>
              <a:ext uri="{FF2B5EF4-FFF2-40B4-BE49-F238E27FC236}">
                <a16:creationId xmlns:a16="http://schemas.microsoft.com/office/drawing/2014/main" id="{B90204D5-3C2C-4960-B8EE-278B316316A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2175645" y="1287307"/>
            <a:ext cx="3672407" cy="1143802"/>
          </a:xfrm>
          <a:prstGeom prst="rect">
            <a:avLst/>
          </a:prstGeom>
        </p:spPr>
      </p:pic>
    </p:spTree>
    <p:extLst>
      <p:ext uri="{BB962C8B-B14F-4D97-AF65-F5344CB8AC3E}">
        <p14:creationId xmlns:p14="http://schemas.microsoft.com/office/powerpoint/2010/main" val="950511016"/>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2952319" rtl="0" eaLnBrk="1" latinLnBrk="0" hangingPunct="1">
        <a:spcBef>
          <a:spcPct val="0"/>
        </a:spcBef>
        <a:buNone/>
        <a:defRPr sz="14200" kern="1200">
          <a:solidFill>
            <a:schemeClr val="tx1"/>
          </a:solidFill>
          <a:latin typeface="+mj-lt"/>
          <a:ea typeface="+mj-ea"/>
          <a:cs typeface="+mj-cs"/>
        </a:defRPr>
      </a:lvl1pPr>
    </p:titleStyle>
    <p:bodyStyle>
      <a:lvl1pPr marL="1107119" indent="-1107119" algn="l" defTabSz="2952319" rtl="0" eaLnBrk="1" latinLnBrk="0" hangingPunct="1">
        <a:spcBef>
          <a:spcPct val="20000"/>
        </a:spcBef>
        <a:buFont typeface="Arial" panose="020B0604020202020204" pitchFamily="34" charset="0"/>
        <a:buChar char="•"/>
        <a:defRPr sz="10300" kern="1200">
          <a:solidFill>
            <a:schemeClr val="tx1"/>
          </a:solidFill>
          <a:latin typeface="+mn-lt"/>
          <a:ea typeface="+mn-ea"/>
          <a:cs typeface="+mn-cs"/>
        </a:defRPr>
      </a:lvl1pPr>
      <a:lvl2pPr marL="2398759" indent="-922600" algn="l" defTabSz="2952319" rtl="0" eaLnBrk="1" latinLnBrk="0" hangingPunct="1">
        <a:spcBef>
          <a:spcPct val="20000"/>
        </a:spcBef>
        <a:buFont typeface="Arial" panose="020B0604020202020204" pitchFamily="34" charset="0"/>
        <a:buChar char="–"/>
        <a:defRPr sz="9000" kern="1200">
          <a:solidFill>
            <a:schemeClr val="tx1"/>
          </a:solidFill>
          <a:latin typeface="+mn-lt"/>
          <a:ea typeface="+mn-ea"/>
          <a:cs typeface="+mn-cs"/>
        </a:defRPr>
      </a:lvl2pPr>
      <a:lvl3pPr marL="3690398" indent="-738080" algn="l" defTabSz="2952319" rtl="0" eaLnBrk="1" latinLnBrk="0" hangingPunct="1">
        <a:spcBef>
          <a:spcPct val="20000"/>
        </a:spcBef>
        <a:buFont typeface="Arial" panose="020B0604020202020204" pitchFamily="34" charset="0"/>
        <a:buChar char="•"/>
        <a:defRPr sz="7800" kern="1200">
          <a:solidFill>
            <a:schemeClr val="tx1"/>
          </a:solidFill>
          <a:latin typeface="+mn-lt"/>
          <a:ea typeface="+mn-ea"/>
          <a:cs typeface="+mn-cs"/>
        </a:defRPr>
      </a:lvl3pPr>
      <a:lvl4pPr marL="5166557" indent="-738080" algn="l" defTabSz="2952319" rtl="0" eaLnBrk="1" latinLnBrk="0" hangingPunct="1">
        <a:spcBef>
          <a:spcPct val="20000"/>
        </a:spcBef>
        <a:buFont typeface="Arial" panose="020B0604020202020204" pitchFamily="34" charset="0"/>
        <a:buChar char="–"/>
        <a:defRPr sz="6400" kern="1200">
          <a:solidFill>
            <a:schemeClr val="tx1"/>
          </a:solidFill>
          <a:latin typeface="+mn-lt"/>
          <a:ea typeface="+mn-ea"/>
          <a:cs typeface="+mn-cs"/>
        </a:defRPr>
      </a:lvl4pPr>
      <a:lvl5pPr marL="6642717" indent="-738080" algn="l" defTabSz="2952319" rtl="0" eaLnBrk="1" latinLnBrk="0" hangingPunct="1">
        <a:spcBef>
          <a:spcPct val="20000"/>
        </a:spcBef>
        <a:buFont typeface="Arial" panose="020B0604020202020204" pitchFamily="34" charset="0"/>
        <a:buChar char="»"/>
        <a:defRPr sz="6400" kern="1200">
          <a:solidFill>
            <a:schemeClr val="tx1"/>
          </a:solidFill>
          <a:latin typeface="+mn-lt"/>
          <a:ea typeface="+mn-ea"/>
          <a:cs typeface="+mn-cs"/>
        </a:defRPr>
      </a:lvl5pPr>
      <a:lvl6pPr marL="8118877" indent="-738080" algn="l" defTabSz="2952319" rtl="0" eaLnBrk="1" latinLnBrk="0" hangingPunct="1">
        <a:spcBef>
          <a:spcPct val="20000"/>
        </a:spcBef>
        <a:buFont typeface="Arial" panose="020B0604020202020204" pitchFamily="34" charset="0"/>
        <a:buChar char="•"/>
        <a:defRPr sz="6400" kern="1200">
          <a:solidFill>
            <a:schemeClr val="tx1"/>
          </a:solidFill>
          <a:latin typeface="+mn-lt"/>
          <a:ea typeface="+mn-ea"/>
          <a:cs typeface="+mn-cs"/>
        </a:defRPr>
      </a:lvl6pPr>
      <a:lvl7pPr marL="9595036" indent="-738080" algn="l" defTabSz="2952319" rtl="0" eaLnBrk="1" latinLnBrk="0" hangingPunct="1">
        <a:spcBef>
          <a:spcPct val="20000"/>
        </a:spcBef>
        <a:buFont typeface="Arial" panose="020B0604020202020204" pitchFamily="34" charset="0"/>
        <a:buChar char="•"/>
        <a:defRPr sz="6400" kern="1200">
          <a:solidFill>
            <a:schemeClr val="tx1"/>
          </a:solidFill>
          <a:latin typeface="+mn-lt"/>
          <a:ea typeface="+mn-ea"/>
          <a:cs typeface="+mn-cs"/>
        </a:defRPr>
      </a:lvl7pPr>
      <a:lvl8pPr marL="11071196" indent="-738080" algn="l" defTabSz="2952319" rtl="0" eaLnBrk="1" latinLnBrk="0" hangingPunct="1">
        <a:spcBef>
          <a:spcPct val="20000"/>
        </a:spcBef>
        <a:buFont typeface="Arial" panose="020B0604020202020204" pitchFamily="34" charset="0"/>
        <a:buChar char="•"/>
        <a:defRPr sz="6400" kern="1200">
          <a:solidFill>
            <a:schemeClr val="tx1"/>
          </a:solidFill>
          <a:latin typeface="+mn-lt"/>
          <a:ea typeface="+mn-ea"/>
          <a:cs typeface="+mn-cs"/>
        </a:defRPr>
      </a:lvl8pPr>
      <a:lvl9pPr marL="12547355" indent="-738080" algn="l" defTabSz="2952319" rtl="0" eaLnBrk="1" latinLnBrk="0" hangingPunct="1">
        <a:spcBef>
          <a:spcPct val="20000"/>
        </a:spcBef>
        <a:buFont typeface="Arial" panose="020B0604020202020204" pitchFamily="34" charset="0"/>
        <a:buChar char="•"/>
        <a:defRPr sz="6400" kern="1200">
          <a:solidFill>
            <a:schemeClr val="tx1"/>
          </a:solidFill>
          <a:latin typeface="+mn-lt"/>
          <a:ea typeface="+mn-ea"/>
          <a:cs typeface="+mn-cs"/>
        </a:defRPr>
      </a:lvl9pPr>
    </p:bodyStyle>
    <p:otherStyle>
      <a:defPPr>
        <a:defRPr lang="en-US"/>
      </a:defPPr>
      <a:lvl1pPr marL="0" algn="l" defTabSz="2952319" rtl="0" eaLnBrk="1" latinLnBrk="0" hangingPunct="1">
        <a:defRPr sz="5800" kern="1200">
          <a:solidFill>
            <a:schemeClr val="tx1"/>
          </a:solidFill>
          <a:latin typeface="+mn-lt"/>
          <a:ea typeface="+mn-ea"/>
          <a:cs typeface="+mn-cs"/>
        </a:defRPr>
      </a:lvl1pPr>
      <a:lvl2pPr marL="1476159" algn="l" defTabSz="2952319" rtl="0" eaLnBrk="1" latinLnBrk="0" hangingPunct="1">
        <a:defRPr sz="5800" kern="1200">
          <a:solidFill>
            <a:schemeClr val="tx1"/>
          </a:solidFill>
          <a:latin typeface="+mn-lt"/>
          <a:ea typeface="+mn-ea"/>
          <a:cs typeface="+mn-cs"/>
        </a:defRPr>
      </a:lvl2pPr>
      <a:lvl3pPr marL="2952319" algn="l" defTabSz="2952319" rtl="0" eaLnBrk="1" latinLnBrk="0" hangingPunct="1">
        <a:defRPr sz="5800" kern="1200">
          <a:solidFill>
            <a:schemeClr val="tx1"/>
          </a:solidFill>
          <a:latin typeface="+mn-lt"/>
          <a:ea typeface="+mn-ea"/>
          <a:cs typeface="+mn-cs"/>
        </a:defRPr>
      </a:lvl3pPr>
      <a:lvl4pPr marL="4428478" algn="l" defTabSz="2952319" rtl="0" eaLnBrk="1" latinLnBrk="0" hangingPunct="1">
        <a:defRPr sz="5800" kern="1200">
          <a:solidFill>
            <a:schemeClr val="tx1"/>
          </a:solidFill>
          <a:latin typeface="+mn-lt"/>
          <a:ea typeface="+mn-ea"/>
          <a:cs typeface="+mn-cs"/>
        </a:defRPr>
      </a:lvl4pPr>
      <a:lvl5pPr marL="5904637" algn="l" defTabSz="2952319" rtl="0" eaLnBrk="1" latinLnBrk="0" hangingPunct="1">
        <a:defRPr sz="5800" kern="1200">
          <a:solidFill>
            <a:schemeClr val="tx1"/>
          </a:solidFill>
          <a:latin typeface="+mn-lt"/>
          <a:ea typeface="+mn-ea"/>
          <a:cs typeface="+mn-cs"/>
        </a:defRPr>
      </a:lvl5pPr>
      <a:lvl6pPr marL="7380797" algn="l" defTabSz="2952319" rtl="0" eaLnBrk="1" latinLnBrk="0" hangingPunct="1">
        <a:defRPr sz="5800" kern="1200">
          <a:solidFill>
            <a:schemeClr val="tx1"/>
          </a:solidFill>
          <a:latin typeface="+mn-lt"/>
          <a:ea typeface="+mn-ea"/>
          <a:cs typeface="+mn-cs"/>
        </a:defRPr>
      </a:lvl6pPr>
      <a:lvl7pPr marL="8856957" algn="l" defTabSz="2952319" rtl="0" eaLnBrk="1" latinLnBrk="0" hangingPunct="1">
        <a:defRPr sz="5800" kern="1200">
          <a:solidFill>
            <a:schemeClr val="tx1"/>
          </a:solidFill>
          <a:latin typeface="+mn-lt"/>
          <a:ea typeface="+mn-ea"/>
          <a:cs typeface="+mn-cs"/>
        </a:defRPr>
      </a:lvl7pPr>
      <a:lvl8pPr marL="10333116" algn="l" defTabSz="2952319" rtl="0" eaLnBrk="1" latinLnBrk="0" hangingPunct="1">
        <a:defRPr sz="5800" kern="1200">
          <a:solidFill>
            <a:schemeClr val="tx1"/>
          </a:solidFill>
          <a:latin typeface="+mn-lt"/>
          <a:ea typeface="+mn-ea"/>
          <a:cs typeface="+mn-cs"/>
        </a:defRPr>
      </a:lvl8pPr>
      <a:lvl9pPr marL="11809275" algn="l" defTabSz="2952319"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760017" y="3834617"/>
            <a:ext cx="19863209" cy="1023196"/>
          </a:xfrm>
          <a:prstGeom prst="rect">
            <a:avLst/>
          </a:prstGeom>
          <a:noFill/>
        </p:spPr>
        <p:txBody>
          <a:bodyPr wrap="square" lIns="0" tIns="0" rIns="0" bIns="0" rtlCol="0" anchor="t" anchorCtr="0">
            <a:spAutoFit/>
          </a:bodyPr>
          <a:lstStyle/>
          <a:p>
            <a:r>
              <a:rPr lang="en-US" sz="6600" dirty="0">
                <a:latin typeface="Arial" panose="020B0604020202020204" pitchFamily="34" charset="0"/>
                <a:cs typeface="Arial" panose="020B0604020202020204" pitchFamily="34" charset="0"/>
              </a:rPr>
              <a:t>Heading 1 runs over entire paper width</a:t>
            </a:r>
            <a:endParaRPr lang="en-SG" sz="6600" dirty="0">
              <a:latin typeface="Arial" panose="020B0604020202020204" pitchFamily="34" charset="0"/>
              <a:cs typeface="Arial" panose="020B0604020202020204" pitchFamily="34" charset="0"/>
            </a:endParaRPr>
          </a:p>
        </p:txBody>
      </p:sp>
      <p:sp>
        <p:nvSpPr>
          <p:cNvPr id="16" name="TextBox 15"/>
          <p:cNvSpPr txBox="1"/>
          <p:nvPr/>
        </p:nvSpPr>
        <p:spPr>
          <a:xfrm>
            <a:off x="760017" y="4945409"/>
            <a:ext cx="19863209" cy="729299"/>
          </a:xfrm>
          <a:prstGeom prst="rect">
            <a:avLst/>
          </a:prstGeom>
          <a:noFill/>
        </p:spPr>
        <p:txBody>
          <a:bodyPr wrap="square" lIns="0" tIns="0" rIns="0" bIns="0" rtlCol="0" anchor="t" anchorCtr="0">
            <a:spAutoFit/>
          </a:bodyPr>
          <a:lstStyle/>
          <a:p>
            <a:r>
              <a:rPr lang="en-US" sz="4700" dirty="0">
                <a:latin typeface="Arial" panose="020B0604020202020204" pitchFamily="34" charset="0"/>
                <a:cs typeface="Arial" panose="020B0604020202020204" pitchFamily="34" charset="0"/>
              </a:rPr>
              <a:t>Heading 2 runs over entire paper with (or authors)</a:t>
            </a:r>
            <a:endParaRPr lang="en-SG" sz="4700" dirty="0">
              <a:latin typeface="Arial" panose="020B0604020202020204" pitchFamily="34" charset="0"/>
              <a:cs typeface="Arial" panose="020B0604020202020204" pitchFamily="34" charset="0"/>
            </a:endParaRPr>
          </a:p>
        </p:txBody>
      </p:sp>
      <p:sp>
        <p:nvSpPr>
          <p:cNvPr id="17" name="TextBox 16"/>
          <p:cNvSpPr txBox="1"/>
          <p:nvPr/>
        </p:nvSpPr>
        <p:spPr>
          <a:xfrm>
            <a:off x="760017" y="5816933"/>
            <a:ext cx="19863209" cy="478942"/>
          </a:xfrm>
          <a:prstGeom prst="rect">
            <a:avLst/>
          </a:prstGeom>
          <a:noFill/>
        </p:spPr>
        <p:txBody>
          <a:bodyPr wrap="square" lIns="0" tIns="0" rIns="0" bIns="0" rtlCol="0" anchor="t" anchorCtr="0">
            <a:spAutoFit/>
          </a:bodyPr>
          <a:lstStyle/>
          <a:p>
            <a:r>
              <a:rPr lang="en-US" sz="3100" dirty="0">
                <a:latin typeface="Arial" panose="020B0604020202020204" pitchFamily="34" charset="0"/>
                <a:cs typeface="Arial" panose="020B0604020202020204" pitchFamily="34" charset="0"/>
              </a:rPr>
              <a:t>Heading 3 on entire paper width or according to column width (or authors)</a:t>
            </a:r>
            <a:endParaRPr lang="en-SG" sz="3100" dirty="0">
              <a:latin typeface="Arial" panose="020B0604020202020204" pitchFamily="34" charset="0"/>
              <a:cs typeface="Arial" panose="020B0604020202020204" pitchFamily="34" charset="0"/>
            </a:endParaRPr>
          </a:p>
        </p:txBody>
      </p:sp>
      <p:sp>
        <p:nvSpPr>
          <p:cNvPr id="25" name="Rectangle 24"/>
          <p:cNvSpPr/>
          <p:nvPr/>
        </p:nvSpPr>
        <p:spPr>
          <a:xfrm>
            <a:off x="828676" y="7002881"/>
            <a:ext cx="19729450" cy="21926638"/>
          </a:xfrm>
          <a:prstGeom prst="rect">
            <a:avLst/>
          </a:prstGeom>
        </p:spPr>
        <p:txBody>
          <a:bodyPr wrap="square" lIns="0" tIns="0" rIns="0" bIns="0" numCol="2" spcCol="504000">
            <a:noAutofit/>
          </a:bodyPr>
          <a:lstStyle/>
          <a:p>
            <a:r>
              <a:rPr lang="en-SG" sz="2200" b="1" dirty="0">
                <a:latin typeface="Arial" panose="020B0604020202020204" pitchFamily="34" charset="0"/>
                <a:cs typeface="Arial" panose="020B0604020202020204" pitchFamily="34" charset="0"/>
              </a:rPr>
              <a:t>Font Arial, 22pt</a:t>
            </a:r>
          </a:p>
          <a:p>
            <a:r>
              <a:rPr lang="en-SG" sz="2200" dirty="0">
                <a:latin typeface="Arial" panose="020B0604020202020204" pitchFamily="34" charset="0"/>
                <a:cs typeface="Arial" panose="020B0604020202020204" pitchFamily="34" charset="0"/>
              </a:rPr>
              <a:t>This is the template for the poster in A1 format (portrait) for the Business meets Technology conference of the university of applied sciences Ansbach.</a:t>
            </a:r>
          </a:p>
          <a:p>
            <a:endParaRPr lang="en-SG" sz="2200" dirty="0">
              <a:latin typeface="Arial" panose="020B0604020202020204" pitchFamily="34" charset="0"/>
              <a:cs typeface="Arial" panose="020B0604020202020204" pitchFamily="34" charset="0"/>
            </a:endParaRPr>
          </a:p>
          <a:p>
            <a:r>
              <a:rPr lang="en-SG" sz="2200" b="1" dirty="0">
                <a:latin typeface="Arial" panose="020B0604020202020204" pitchFamily="34" charset="0"/>
                <a:cs typeface="Arial" panose="020B0604020202020204" pitchFamily="34" charset="0"/>
              </a:rPr>
              <a:t>Header </a:t>
            </a:r>
          </a:p>
          <a:p>
            <a:r>
              <a:rPr lang="en-SG" sz="2200" dirty="0">
                <a:latin typeface="Arial" panose="020B0604020202020204" pitchFamily="34" charset="0"/>
                <a:cs typeface="Arial" panose="020B0604020202020204" pitchFamily="34" charset="0"/>
              </a:rPr>
              <a:t>The authors / publishers of the poster can be listed in the second or third heading (depending on the title of the poster).</a:t>
            </a:r>
          </a:p>
          <a:p>
            <a:endParaRPr lang="en-SG" sz="2200" dirty="0">
              <a:latin typeface="Arial" panose="020B0604020202020204" pitchFamily="34" charset="0"/>
              <a:cs typeface="Arial" panose="020B0604020202020204" pitchFamily="34" charset="0"/>
            </a:endParaRPr>
          </a:p>
          <a:p>
            <a:r>
              <a:rPr lang="en-SG" sz="2200" b="1" dirty="0">
                <a:latin typeface="Arial" panose="020B0604020202020204" pitchFamily="34" charset="0"/>
                <a:cs typeface="Arial" panose="020B0604020202020204" pitchFamily="34" charset="0"/>
              </a:rPr>
              <a:t>Typesetting</a:t>
            </a:r>
          </a:p>
          <a:p>
            <a:r>
              <a:rPr lang="en-SG" sz="2200" dirty="0">
                <a:latin typeface="Arial" panose="020B0604020202020204" pitchFamily="34" charset="0"/>
                <a:cs typeface="Arial" panose="020B0604020202020204" pitchFamily="34" charset="0"/>
              </a:rPr>
              <a:t>Text content for the poster should be limited to the most important information. Text can be organised in two-column and three-column structure. All paragraphs should be left-aligned or left-justified. </a:t>
            </a:r>
          </a:p>
          <a:p>
            <a:r>
              <a:rPr lang="en-SG" sz="2200" dirty="0">
                <a:latin typeface="Arial" panose="020B0604020202020204" pitchFamily="34" charset="0"/>
                <a:cs typeface="Arial" panose="020B0604020202020204" pitchFamily="34" charset="0"/>
              </a:rPr>
              <a:t>In case of very little text a larger font size can be used.</a:t>
            </a:r>
          </a:p>
          <a:p>
            <a:endParaRPr lang="en-SG" sz="2200" dirty="0">
              <a:latin typeface="Arial" panose="020B0604020202020204" pitchFamily="34" charset="0"/>
              <a:cs typeface="Arial" panose="020B0604020202020204" pitchFamily="34" charset="0"/>
            </a:endParaRPr>
          </a:p>
          <a:p>
            <a:r>
              <a:rPr lang="en-SG" sz="2200" b="1" dirty="0">
                <a:latin typeface="Arial" panose="020B0604020202020204" pitchFamily="34" charset="0"/>
                <a:cs typeface="Arial" panose="020B0604020202020204" pitchFamily="34" charset="0"/>
              </a:rPr>
              <a:t>Images</a:t>
            </a:r>
          </a:p>
          <a:p>
            <a:r>
              <a:rPr lang="en-SG" sz="2200" dirty="0">
                <a:latin typeface="Arial" panose="020B0604020202020204" pitchFamily="34" charset="0"/>
                <a:cs typeface="Arial" panose="020B0604020202020204" pitchFamily="34" charset="0"/>
              </a:rPr>
              <a:t>If you want to integrate images or graphs in the text, there are different possibilities. The positioning of the images here is variable, but the layout of the template should be adhered to:</a:t>
            </a:r>
          </a:p>
          <a:p>
            <a:endParaRPr lang="en-SG" sz="2200" dirty="0">
              <a:latin typeface="Arial" panose="020B0604020202020204" pitchFamily="34" charset="0"/>
              <a:cs typeface="Arial" panose="020B0604020202020204" pitchFamily="34" charset="0"/>
            </a:endParaRPr>
          </a:p>
          <a:p>
            <a:pPr marL="237321" indent="-237321">
              <a:buFont typeface="Arial" panose="020B0604020202020204" pitchFamily="34" charset="0"/>
              <a:buChar char="•"/>
            </a:pPr>
            <a:r>
              <a:rPr lang="en-SG" sz="2200" dirty="0">
                <a:latin typeface="Arial" panose="020B0604020202020204" pitchFamily="34" charset="0"/>
                <a:cs typeface="Arial" panose="020B0604020202020204" pitchFamily="34" charset="0"/>
              </a:rPr>
              <a:t>Image should be adjusted to each text column width</a:t>
            </a:r>
          </a:p>
          <a:p>
            <a:pPr marL="237321" indent="-237321">
              <a:buFont typeface="Arial" panose="020B0604020202020204" pitchFamily="34" charset="0"/>
              <a:buChar char="•"/>
            </a:pPr>
            <a:endParaRPr lang="en-SG" sz="2200" dirty="0">
              <a:latin typeface="Arial" panose="020B0604020202020204" pitchFamily="34" charset="0"/>
              <a:cs typeface="Arial" panose="020B0604020202020204" pitchFamily="34" charset="0"/>
            </a:endParaRPr>
          </a:p>
          <a:p>
            <a:pPr marL="237321" indent="-237321">
              <a:buFont typeface="Arial" panose="020B0604020202020204" pitchFamily="34" charset="0"/>
              <a:buChar char="•"/>
            </a:pPr>
            <a:r>
              <a:rPr lang="en-SG" sz="2200" dirty="0">
                <a:latin typeface="Arial" panose="020B0604020202020204" pitchFamily="34" charset="0"/>
                <a:cs typeface="Arial" panose="020B0604020202020204" pitchFamily="34" charset="0"/>
              </a:rPr>
              <a:t>Image covers entire text area</a:t>
            </a:r>
          </a:p>
          <a:p>
            <a:pPr marL="237321" indent="-237321">
              <a:buFont typeface="Arial" panose="020B0604020202020204" pitchFamily="34" charset="0"/>
              <a:buChar char="•"/>
            </a:pPr>
            <a:endParaRPr lang="en-SG" sz="2200" dirty="0">
              <a:latin typeface="Arial" panose="020B0604020202020204" pitchFamily="34" charset="0"/>
              <a:cs typeface="Arial" panose="020B0604020202020204" pitchFamily="34" charset="0"/>
            </a:endParaRPr>
          </a:p>
          <a:p>
            <a:pPr marL="237321" indent="-237321">
              <a:buFont typeface="Arial" panose="020B0604020202020204" pitchFamily="34" charset="0"/>
              <a:buChar char="•"/>
            </a:pPr>
            <a:r>
              <a:rPr lang="en-SG" sz="2200" dirty="0">
                <a:latin typeface="Arial" panose="020B0604020202020204" pitchFamily="34" charset="0"/>
                <a:cs typeface="Arial" panose="020B0604020202020204" pitchFamily="34" charset="0"/>
              </a:rPr>
              <a:t>Image is full page within the text level (with white border)</a:t>
            </a:r>
          </a:p>
          <a:p>
            <a:pPr marL="237321" indent="-237321">
              <a:buFont typeface="Arial" panose="020B0604020202020204" pitchFamily="34" charset="0"/>
              <a:buChar char="•"/>
            </a:pPr>
            <a:endParaRPr lang="en-SG" sz="2200" dirty="0">
              <a:latin typeface="Arial" panose="020B0604020202020204" pitchFamily="34" charset="0"/>
              <a:cs typeface="Arial" panose="020B0604020202020204" pitchFamily="34" charset="0"/>
            </a:endParaRPr>
          </a:p>
          <a:p>
            <a:r>
              <a:rPr lang="en-SG" sz="2200" dirty="0">
                <a:latin typeface="Arial" panose="020B0604020202020204" pitchFamily="34" charset="0"/>
                <a:cs typeface="Arial" panose="020B0604020202020204" pitchFamily="34" charset="0"/>
              </a:rPr>
              <a:t>Images should always wear a caption that possibly contains information about the image and authorship. Ensure that the image has sufficient distance from the text. The same applies to graphics. Recommended image resolution for quality print is 300dpi (minimum 150 dpi). The colour mode should be CMYK.</a:t>
            </a:r>
          </a:p>
          <a:p>
            <a:endParaRPr lang="en-SG" sz="2200" dirty="0">
              <a:latin typeface="Arial" panose="020B0604020202020204" pitchFamily="34" charset="0"/>
              <a:cs typeface="Arial" panose="020B0604020202020204" pitchFamily="34" charset="0"/>
            </a:endParaRPr>
          </a:p>
          <a:p>
            <a:r>
              <a:rPr lang="en-SG" sz="2200" b="1" dirty="0">
                <a:latin typeface="Arial" panose="020B0604020202020204" pitchFamily="34" charset="0"/>
                <a:cs typeface="Arial" panose="020B0604020202020204" pitchFamily="34" charset="0"/>
              </a:rPr>
              <a:t>Print setup</a:t>
            </a:r>
          </a:p>
          <a:p>
            <a:r>
              <a:rPr lang="en-SG" sz="2200" dirty="0">
                <a:latin typeface="Arial" panose="020B0604020202020204" pitchFamily="34" charset="0"/>
                <a:cs typeface="Arial" panose="020B0604020202020204" pitchFamily="34" charset="0"/>
              </a:rPr>
              <a:t>Make sure that the document is printed in its original size, so no adjustment to the print margins is enabled in your printer settings.</a:t>
            </a:r>
          </a:p>
          <a:p>
            <a:endParaRPr lang="en-SG" sz="2200" dirty="0">
              <a:latin typeface="Arial" panose="020B0604020202020204" pitchFamily="34" charset="0"/>
              <a:cs typeface="Arial" panose="020B0604020202020204" pitchFamily="34" charset="0"/>
            </a:endParaRPr>
          </a:p>
          <a:p>
            <a:r>
              <a:rPr lang="en-SG" sz="2200" b="1" dirty="0">
                <a:latin typeface="Arial" panose="020B0604020202020204" pitchFamily="34" charset="0"/>
                <a:cs typeface="Arial" panose="020B0604020202020204" pitchFamily="34" charset="0"/>
              </a:rPr>
              <a:t>Lorem Ipsum</a:t>
            </a:r>
            <a:endParaRPr lang="en-SG" sz="2200" dirty="0">
              <a:latin typeface="Arial" panose="020B0604020202020204" pitchFamily="34" charset="0"/>
              <a:cs typeface="Arial" panose="020B0604020202020204" pitchFamily="34" charset="0"/>
            </a:endParaRPr>
          </a:p>
          <a:p>
            <a:r>
              <a:rPr lang="en-SG" sz="2200" dirty="0">
                <a:latin typeface="Arial" panose="020B0604020202020204" pitchFamily="34" charset="0"/>
                <a:cs typeface="Arial" panose="020B0604020202020204" pitchFamily="34" charset="0"/>
              </a:rPr>
              <a:t>Pa </a:t>
            </a:r>
            <a:r>
              <a:rPr lang="en-SG" sz="2200" dirty="0" err="1">
                <a:latin typeface="Arial" panose="020B0604020202020204" pitchFamily="34" charset="0"/>
                <a:cs typeface="Arial" panose="020B0604020202020204" pitchFamily="34" charset="0"/>
              </a:rPr>
              <a:t>dolumquatur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officiist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cullacc</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umquod</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quia</a:t>
            </a:r>
            <a:r>
              <a:rPr lang="en-SG" sz="2200" dirty="0">
                <a:latin typeface="Arial" panose="020B0604020202020204" pitchFamily="34" charset="0"/>
                <a:cs typeface="Arial" panose="020B0604020202020204" pitchFamily="34" charset="0"/>
              </a:rPr>
              <a:t> non res ex et </a:t>
            </a:r>
            <a:r>
              <a:rPr lang="en-SG" sz="2200" dirty="0" err="1">
                <a:latin typeface="Arial" panose="020B0604020202020204" pitchFamily="34" charset="0"/>
                <a:cs typeface="Arial" panose="020B0604020202020204" pitchFamily="34" charset="0"/>
              </a:rPr>
              <a:t>odita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estibus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voluptas</a:t>
            </a:r>
            <a:r>
              <a:rPr lang="en-SG" sz="2200" dirty="0">
                <a:latin typeface="Arial" panose="020B0604020202020204" pitchFamily="34" charset="0"/>
                <a:cs typeface="Arial" panose="020B0604020202020204" pitchFamily="34" charset="0"/>
              </a:rPr>
              <a:t> et lit quo quam quo </a:t>
            </a:r>
            <a:r>
              <a:rPr lang="en-SG" sz="2200" dirty="0" err="1">
                <a:latin typeface="Arial" panose="020B0604020202020204" pitchFamily="34" charset="0"/>
                <a:cs typeface="Arial" panose="020B0604020202020204" pitchFamily="34" charset="0"/>
              </a:rPr>
              <a:t>ea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voluptis</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fuga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elitatur</a:t>
            </a:r>
            <a:r>
              <a:rPr lang="en-SG" sz="2200" dirty="0">
                <a:latin typeface="Arial" panose="020B0604020202020204" pitchFamily="34" charset="0"/>
                <a:cs typeface="Arial" panose="020B0604020202020204" pitchFamily="34" charset="0"/>
              </a:rPr>
              <a:t>, ex </a:t>
            </a:r>
            <a:r>
              <a:rPr lang="en-SG" sz="2200" dirty="0" err="1">
                <a:latin typeface="Arial" panose="020B0604020202020204" pitchFamily="34" charset="0"/>
                <a:cs typeface="Arial" panose="020B0604020202020204" pitchFamily="34" charset="0"/>
              </a:rPr>
              <a:t>experep</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elibus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officius</a:t>
            </a:r>
            <a:r>
              <a:rPr lang="en-SG" sz="2200" dirty="0">
                <a:latin typeface="Arial" panose="020B0604020202020204" pitchFamily="34" charset="0"/>
                <a:cs typeface="Arial" panose="020B0604020202020204" pitchFamily="34" charset="0"/>
              </a:rPr>
              <a:t> re </a:t>
            </a:r>
            <a:r>
              <a:rPr lang="en-SG" sz="2200" dirty="0" err="1">
                <a:latin typeface="Arial" panose="020B0604020202020204" pitchFamily="34" charset="0"/>
                <a:cs typeface="Arial" panose="020B0604020202020204" pitchFamily="34" charset="0"/>
              </a:rPr>
              <a:t>inciam</a:t>
            </a:r>
            <a:r>
              <a:rPr lang="en-SG" sz="2200" dirty="0">
                <a:latin typeface="Arial" panose="020B0604020202020204" pitchFamily="34" charset="0"/>
                <a:cs typeface="Arial" panose="020B0604020202020204" pitchFamily="34" charset="0"/>
              </a:rPr>
              <a:t> volupta </a:t>
            </a:r>
            <a:r>
              <a:rPr lang="en-SG" sz="2200" dirty="0" err="1">
                <a:latin typeface="Arial" panose="020B0604020202020204" pitchFamily="34" charset="0"/>
                <a:cs typeface="Arial" panose="020B0604020202020204" pitchFamily="34" charset="0"/>
              </a:rPr>
              <a:t>tureictest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vererenienda</a:t>
            </a:r>
            <a:r>
              <a:rPr lang="en-SG" sz="2200" dirty="0">
                <a:latin typeface="Arial" panose="020B0604020202020204" pitchFamily="34" charset="0"/>
                <a:cs typeface="Arial" panose="020B0604020202020204" pitchFamily="34" charset="0"/>
              </a:rPr>
              <a:t> pro </a:t>
            </a:r>
            <a:r>
              <a:rPr lang="en-SG" sz="2200" dirty="0" err="1">
                <a:latin typeface="Arial" panose="020B0604020202020204" pitchFamily="34" charset="0"/>
                <a:cs typeface="Arial" panose="020B0604020202020204" pitchFamily="34" charset="0"/>
              </a:rPr>
              <a:t>eum</a:t>
            </a:r>
            <a:r>
              <a:rPr lang="en-SG" sz="2200" dirty="0">
                <a:latin typeface="Arial" panose="020B0604020202020204" pitchFamily="34" charset="0"/>
                <a:cs typeface="Arial" panose="020B0604020202020204" pitchFamily="34" charset="0"/>
              </a:rPr>
              <a:t> qui </a:t>
            </a:r>
            <a:r>
              <a:rPr lang="en-SG" sz="2200" dirty="0" err="1">
                <a:latin typeface="Arial" panose="020B0604020202020204" pitchFamily="34" charset="0"/>
                <a:cs typeface="Arial" panose="020B0604020202020204" pitchFamily="34" charset="0"/>
              </a:rPr>
              <a:t>omnim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ullande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eaqui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toritionsed</a:t>
            </a:r>
            <a:r>
              <a:rPr lang="en-SG" sz="2200" dirty="0">
                <a:latin typeface="Arial" panose="020B0604020202020204" pitchFamily="34" charset="0"/>
                <a:cs typeface="Arial" panose="020B0604020202020204" pitchFamily="34" charset="0"/>
              </a:rPr>
              <a:t> que </a:t>
            </a:r>
            <a:r>
              <a:rPr lang="en-SG" sz="2200" dirty="0" err="1">
                <a:latin typeface="Arial" panose="020B0604020202020204" pitchFamily="34" charset="0"/>
                <a:cs typeface="Arial" panose="020B0604020202020204" pitchFamily="34" charset="0"/>
              </a:rPr>
              <a:t>voloriorem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harum</a:t>
            </a:r>
            <a:r>
              <a:rPr lang="en-SG" sz="2200" dirty="0">
                <a:latin typeface="Arial" panose="020B0604020202020204" pitchFamily="34" charset="0"/>
                <a:cs typeface="Arial" panose="020B0604020202020204" pitchFamily="34" charset="0"/>
              </a:rPr>
              <a:t> am </a:t>
            </a:r>
            <a:r>
              <a:rPr lang="en-SG" sz="2200" dirty="0" err="1">
                <a:latin typeface="Arial" panose="020B0604020202020204" pitchFamily="34" charset="0"/>
                <a:cs typeface="Arial" panose="020B0604020202020204" pitchFamily="34" charset="0"/>
              </a:rPr>
              <a:t>sitiossiti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ilit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mollorum</a:t>
            </a:r>
            <a:r>
              <a:rPr lang="en-SG" sz="2200" dirty="0">
                <a:latin typeface="Arial" panose="020B0604020202020204" pitchFamily="34" charset="0"/>
                <a:cs typeface="Arial" panose="020B0604020202020204" pitchFamily="34" charset="0"/>
              </a:rPr>
              <a:t> as </a:t>
            </a:r>
            <a:r>
              <a:rPr lang="en-SG" sz="2200" dirty="0" err="1">
                <a:latin typeface="Arial" panose="020B0604020202020204" pitchFamily="34" charset="0"/>
                <a:cs typeface="Arial" panose="020B0604020202020204" pitchFamily="34" charset="0"/>
              </a:rPr>
              <a:t>eatias</a:t>
            </a:r>
            <a:r>
              <a:rPr lang="en-SG" sz="2200" dirty="0">
                <a:latin typeface="Arial" panose="020B0604020202020204" pitchFamily="34" charset="0"/>
                <a:cs typeface="Arial" panose="020B0604020202020204" pitchFamily="34" charset="0"/>
              </a:rPr>
              <a:t> sim lam </a:t>
            </a:r>
            <a:r>
              <a:rPr lang="en-SG" sz="2200" dirty="0" err="1">
                <a:latin typeface="Arial" panose="020B0604020202020204" pitchFamily="34" charset="0"/>
                <a:cs typeface="Arial" panose="020B0604020202020204" pitchFamily="34" charset="0"/>
              </a:rPr>
              <a:t>cus</a:t>
            </a:r>
            <a:r>
              <a:rPr lang="en-SG" sz="2200" dirty="0">
                <a:latin typeface="Arial" panose="020B0604020202020204" pitchFamily="34" charset="0"/>
                <a:cs typeface="Arial" panose="020B0604020202020204" pitchFamily="34" charset="0"/>
              </a:rPr>
              <a:t> mint </a:t>
            </a:r>
            <a:r>
              <a:rPr lang="en-SG" sz="2200" dirty="0" err="1">
                <a:latin typeface="Arial" panose="020B0604020202020204" pitchFamily="34" charset="0"/>
                <a:cs typeface="Arial" panose="020B0604020202020204" pitchFamily="34" charset="0"/>
              </a:rPr>
              <a:t>omnis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plitasped</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volesti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quamusa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verionseque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senim</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excea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verchil</a:t>
            </a:r>
            <a:r>
              <a:rPr lang="en-SG" sz="2200" dirty="0">
                <a:latin typeface="Arial" panose="020B0604020202020204" pitchFamily="34" charset="0"/>
                <a:cs typeface="Arial" panose="020B0604020202020204" pitchFamily="34" charset="0"/>
              </a:rPr>
              <a:t> ex et </a:t>
            </a:r>
            <a:r>
              <a:rPr lang="en-SG" sz="2200" dirty="0" err="1">
                <a:latin typeface="Arial" panose="020B0604020202020204" pitchFamily="34" charset="0"/>
                <a:cs typeface="Arial" panose="020B0604020202020204" pitchFamily="34" charset="0"/>
              </a:rPr>
              <a:t>etur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omnim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quunt</a:t>
            </a:r>
            <a:r>
              <a:rPr lang="en-SG" sz="2200" dirty="0">
                <a:latin typeface="Arial" panose="020B0604020202020204" pitchFamily="34" charset="0"/>
                <a:cs typeface="Arial" panose="020B0604020202020204" pitchFamily="34" charset="0"/>
              </a:rPr>
              <a:t> ex </a:t>
            </a:r>
            <a:r>
              <a:rPr lang="en-SG" sz="2200" dirty="0" err="1">
                <a:latin typeface="Arial" panose="020B0604020202020204" pitchFamily="34" charset="0"/>
                <a:cs typeface="Arial" panose="020B0604020202020204" pitchFamily="34" charset="0"/>
              </a:rPr>
              <a:t>exped</a:t>
            </a:r>
            <a:r>
              <a:rPr lang="en-SG" sz="2200" dirty="0">
                <a:latin typeface="Arial" panose="020B0604020202020204" pitchFamily="34" charset="0"/>
                <a:cs typeface="Arial" panose="020B0604020202020204" pitchFamily="34" charset="0"/>
              </a:rPr>
              <a:t> qui </a:t>
            </a:r>
            <a:r>
              <a:rPr lang="en-SG" sz="2200" dirty="0" err="1">
                <a:latin typeface="Arial" panose="020B0604020202020204" pitchFamily="34" charset="0"/>
                <a:cs typeface="Arial" panose="020B0604020202020204" pitchFamily="34" charset="0"/>
              </a:rPr>
              <a:t>doloresed</a:t>
            </a:r>
            <a:r>
              <a:rPr lang="en-SG" sz="2200" dirty="0">
                <a:latin typeface="Arial" panose="020B0604020202020204" pitchFamily="34" charset="0"/>
                <a:cs typeface="Arial" panose="020B0604020202020204" pitchFamily="34" charset="0"/>
              </a:rPr>
              <a:t> quam </a:t>
            </a:r>
            <a:r>
              <a:rPr lang="en-SG" sz="2200" dirty="0" err="1">
                <a:latin typeface="Arial" panose="020B0604020202020204" pitchFamily="34" charset="0"/>
                <a:cs typeface="Arial" panose="020B0604020202020204" pitchFamily="34" charset="0"/>
              </a:rPr>
              <a:t>fugiamus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reperem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vel</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ipsam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audi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apicili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busam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eostionsedi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doluptiur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restestia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volent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pra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denda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verspel</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luptur</a:t>
            </a:r>
            <a:r>
              <a:rPr lang="en-SG" sz="2200" dirty="0">
                <a:latin typeface="Arial" panose="020B0604020202020204" pitchFamily="34" charset="0"/>
                <a:cs typeface="Arial" panose="020B0604020202020204" pitchFamily="34" charset="0"/>
              </a:rPr>
              <a:t>, sit, </a:t>
            </a:r>
            <a:r>
              <a:rPr lang="en-SG" sz="2200" dirty="0" err="1">
                <a:latin typeface="Arial" panose="020B0604020202020204" pitchFamily="34" charset="0"/>
                <a:cs typeface="Arial" panose="020B0604020202020204" pitchFamily="34" charset="0"/>
              </a:rPr>
              <a:t>utempor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rovitat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isquidi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gendus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voluptaecae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Itatem</a:t>
            </a:r>
            <a:r>
              <a:rPr lang="en-SG" sz="2200" dirty="0">
                <a:latin typeface="Arial" panose="020B0604020202020204" pitchFamily="34" charset="0"/>
                <a:cs typeface="Arial" panose="020B0604020202020204" pitchFamily="34" charset="0"/>
              </a:rPr>
              <a:t> quo </a:t>
            </a:r>
            <a:r>
              <a:rPr lang="en-SG" sz="2200" dirty="0" err="1">
                <a:latin typeface="Arial" panose="020B0604020202020204" pitchFamily="34" charset="0"/>
                <a:cs typeface="Arial" panose="020B0604020202020204" pitchFamily="34" charset="0"/>
              </a:rPr>
              <a:t>conectis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molore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cuptatur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magnat</a:t>
            </a:r>
            <a:r>
              <a:rPr lang="en-SG" sz="2200" dirty="0">
                <a:latin typeface="Arial" panose="020B0604020202020204" pitchFamily="34" charset="0"/>
                <a:cs typeface="Arial" panose="020B0604020202020204" pitchFamily="34" charset="0"/>
              </a:rPr>
              <a:t>.</a:t>
            </a:r>
          </a:p>
          <a:p>
            <a:endParaRPr lang="en-SG" sz="2200" dirty="0">
              <a:latin typeface="Arial" panose="020B0604020202020204" pitchFamily="34" charset="0"/>
              <a:cs typeface="Arial" panose="020B0604020202020204" pitchFamily="34" charset="0"/>
            </a:endParaRPr>
          </a:p>
          <a:p>
            <a:r>
              <a:rPr lang="en-SG" sz="2200" dirty="0" err="1">
                <a:latin typeface="Arial" panose="020B0604020202020204" pitchFamily="34" charset="0"/>
                <a:cs typeface="Arial" panose="020B0604020202020204" pitchFamily="34" charset="0"/>
              </a:rPr>
              <a:t>Xerro</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elesciam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etur</a:t>
            </a:r>
            <a:r>
              <a:rPr lang="en-SG" sz="2200" dirty="0">
                <a:latin typeface="Arial" panose="020B0604020202020204" pitchFamily="34" charset="0"/>
                <a:cs typeface="Arial" panose="020B0604020202020204" pitchFamily="34" charset="0"/>
              </a:rPr>
              <a:t> am </a:t>
            </a:r>
            <a:r>
              <a:rPr lang="en-SG" sz="2200" dirty="0" err="1">
                <a:latin typeface="Arial" panose="020B0604020202020204" pitchFamily="34" charset="0"/>
                <a:cs typeface="Arial" panose="020B0604020202020204" pitchFamily="34" charset="0"/>
              </a:rPr>
              <a:t>videlessi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accus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omnient</a:t>
            </a:r>
            <a:r>
              <a:rPr lang="en-SG" sz="2200" dirty="0">
                <a:latin typeface="Arial" panose="020B0604020202020204" pitchFamily="34" charset="0"/>
                <a:cs typeface="Arial" panose="020B0604020202020204" pitchFamily="34" charset="0"/>
              </a:rPr>
              <a:t> que con rem </a:t>
            </a:r>
            <a:r>
              <a:rPr lang="en-SG" sz="2200" dirty="0" err="1">
                <a:latin typeface="Arial" panose="020B0604020202020204" pitchFamily="34" charset="0"/>
                <a:cs typeface="Arial" panose="020B0604020202020204" pitchFamily="34" charset="0"/>
              </a:rPr>
              <a:t>laccum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ernation</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explictur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Abori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quiamus</a:t>
            </a:r>
            <a:r>
              <a:rPr lang="en-SG" sz="2200" dirty="0">
                <a:latin typeface="Arial" panose="020B0604020202020204" pitchFamily="34" charset="0"/>
                <a:cs typeface="Arial" panose="020B0604020202020204" pitchFamily="34" charset="0"/>
              </a:rPr>
              <a:t> re et </a:t>
            </a:r>
            <a:r>
              <a:rPr lang="en-SG" sz="2200" dirty="0" err="1">
                <a:latin typeface="Arial" panose="020B0604020202020204" pitchFamily="34" charset="0"/>
                <a:cs typeface="Arial" panose="020B0604020202020204" pitchFamily="34" charset="0"/>
              </a:rPr>
              <a:t>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eaquis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venis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quibus</a:t>
            </a:r>
            <a:r>
              <a:rPr lang="en-SG" sz="2200" dirty="0">
                <a:latin typeface="Arial" panose="020B0604020202020204" pitchFamily="34" charset="0"/>
                <a:cs typeface="Arial" panose="020B0604020202020204" pitchFamily="34" charset="0"/>
              </a:rPr>
              <a:t> in </a:t>
            </a:r>
            <a:r>
              <a:rPr lang="en-SG" sz="2200" dirty="0" err="1">
                <a:latin typeface="Arial" panose="020B0604020202020204" pitchFamily="34" charset="0"/>
                <a:cs typeface="Arial" panose="020B0604020202020204" pitchFamily="34" charset="0"/>
              </a:rPr>
              <a:t>es</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aligent</a:t>
            </a:r>
            <a:r>
              <a:rPr lang="en-SG" sz="2200" dirty="0">
                <a:latin typeface="Arial" panose="020B0604020202020204" pitchFamily="34" charset="0"/>
                <a:cs typeface="Arial" panose="020B0604020202020204" pitchFamily="34" charset="0"/>
              </a:rPr>
              <a:t>.</a:t>
            </a:r>
          </a:p>
          <a:p>
            <a:r>
              <a:rPr lang="en-SG" sz="2200" dirty="0" err="1">
                <a:latin typeface="Arial" panose="020B0604020202020204" pitchFamily="34" charset="0"/>
                <a:cs typeface="Arial" panose="020B0604020202020204" pitchFamily="34" charset="0"/>
              </a:rPr>
              <a:t>Niat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harchillis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cullate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aboreperia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doluptam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faccabo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Otam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iniminventur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ra</a:t>
            </a:r>
            <a:r>
              <a:rPr lang="en-SG" sz="2200" dirty="0">
                <a:latin typeface="Arial" panose="020B0604020202020204" pitchFamily="34" charset="0"/>
                <a:cs typeface="Arial" panose="020B0604020202020204" pitchFamily="34" charset="0"/>
              </a:rPr>
              <a:t> none net </a:t>
            </a:r>
            <a:r>
              <a:rPr lang="en-SG" sz="2200" dirty="0" err="1">
                <a:latin typeface="Arial" panose="020B0604020202020204" pitchFamily="34" charset="0"/>
                <a:cs typeface="Arial" panose="020B0604020202020204" pitchFamily="34" charset="0"/>
              </a:rPr>
              <a:t>eum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accum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nimet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officimi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conseque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dit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fuga</a:t>
            </a:r>
            <a:r>
              <a:rPr lang="en-SG" sz="2200" dirty="0">
                <a:latin typeface="Arial" panose="020B0604020202020204" pitchFamily="34" charset="0"/>
                <a:cs typeface="Arial" panose="020B0604020202020204" pitchFamily="34" charset="0"/>
              </a:rPr>
              <a:t>. </a:t>
            </a:r>
          </a:p>
          <a:p>
            <a:endParaRPr lang="en-SG" sz="2200" dirty="0">
              <a:latin typeface="Arial" panose="020B0604020202020204" pitchFamily="34" charset="0"/>
              <a:cs typeface="Arial" panose="020B0604020202020204" pitchFamily="34" charset="0"/>
            </a:endParaRPr>
          </a:p>
          <a:p>
            <a:r>
              <a:rPr lang="en-SG" sz="2200" dirty="0">
                <a:latin typeface="Arial" panose="020B0604020202020204" pitchFamily="34" charset="0"/>
                <a:cs typeface="Arial" panose="020B0604020202020204" pitchFamily="34" charset="0"/>
              </a:rPr>
              <a:t>Nam, </a:t>
            </a:r>
            <a:r>
              <a:rPr lang="en-SG" sz="2200" dirty="0" err="1">
                <a:latin typeface="Arial" panose="020B0604020202020204" pitchFamily="34" charset="0"/>
                <a:cs typeface="Arial" panose="020B0604020202020204" pitchFamily="34" charset="0"/>
              </a:rPr>
              <a:t>quibus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moloraectius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illabor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laborrum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inveliquia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sequias</a:t>
            </a:r>
            <a:r>
              <a:rPr lang="en-SG" sz="2200" dirty="0">
                <a:latin typeface="Arial" panose="020B0604020202020204" pitchFamily="34" charset="0"/>
                <a:cs typeface="Arial" panose="020B0604020202020204" pitchFamily="34" charset="0"/>
              </a:rPr>
              <a:t> qui </a:t>
            </a:r>
            <a:r>
              <a:rPr lang="en-SG" sz="2200" dirty="0" err="1">
                <a:latin typeface="Arial" panose="020B0604020202020204" pitchFamily="34" charset="0"/>
                <a:cs typeface="Arial" panose="020B0604020202020204" pitchFamily="34" charset="0"/>
              </a:rPr>
              <a:t>dolupta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spedis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moluptias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adia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re </a:t>
            </a:r>
            <a:r>
              <a:rPr lang="en-SG" sz="2200" dirty="0" err="1">
                <a:latin typeface="Arial" panose="020B0604020202020204" pitchFamily="34" charset="0"/>
                <a:cs typeface="Arial" panose="020B0604020202020204" pitchFamily="34" charset="0"/>
              </a:rPr>
              <a:t>ped</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acest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audae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pernatum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ad</a:t>
            </a:r>
          </a:p>
          <a:p>
            <a:r>
              <a:rPr lang="en-SG" sz="2200" dirty="0" err="1">
                <a:latin typeface="Arial" panose="020B0604020202020204" pitchFamily="34" charset="0"/>
                <a:cs typeface="Arial" panose="020B0604020202020204" pitchFamily="34" charset="0"/>
              </a:rPr>
              <a:t>Xerro</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elesciam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etur</a:t>
            </a:r>
            <a:r>
              <a:rPr lang="en-SG" sz="2200" dirty="0">
                <a:latin typeface="Arial" panose="020B0604020202020204" pitchFamily="34" charset="0"/>
                <a:cs typeface="Arial" panose="020B0604020202020204" pitchFamily="34" charset="0"/>
              </a:rPr>
              <a:t> am </a:t>
            </a:r>
            <a:r>
              <a:rPr lang="en-SG" sz="2200" dirty="0" err="1">
                <a:latin typeface="Arial" panose="020B0604020202020204" pitchFamily="34" charset="0"/>
                <a:cs typeface="Arial" panose="020B0604020202020204" pitchFamily="34" charset="0"/>
              </a:rPr>
              <a:t>videlessi</a:t>
            </a:r>
            <a:r>
              <a:rPr lang="en-SG" sz="2200" dirty="0">
                <a:latin typeface="Arial" panose="020B0604020202020204" pitchFamily="34" charset="0"/>
                <a:cs typeface="Arial" panose="020B0604020202020204" pitchFamily="34" charset="0"/>
              </a:rPr>
              <a:t> accus </a:t>
            </a:r>
            <a:r>
              <a:rPr lang="en-SG" sz="2200" dirty="0" err="1">
                <a:latin typeface="Arial" panose="020B0604020202020204" pitchFamily="34" charset="0"/>
                <a:cs typeface="Arial" panose="020B0604020202020204" pitchFamily="34" charset="0"/>
              </a:rPr>
              <a:t>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omnient</a:t>
            </a:r>
            <a:r>
              <a:rPr lang="en-SG" sz="2200" dirty="0">
                <a:latin typeface="Arial" panose="020B0604020202020204" pitchFamily="34" charset="0"/>
                <a:cs typeface="Arial" panose="020B0604020202020204" pitchFamily="34" charset="0"/>
              </a:rPr>
              <a:t> que con rem </a:t>
            </a:r>
            <a:r>
              <a:rPr lang="en-SG" sz="2200" dirty="0" err="1">
                <a:latin typeface="Arial" panose="020B0604020202020204" pitchFamily="34" charset="0"/>
                <a:cs typeface="Arial" panose="020B0604020202020204" pitchFamily="34" charset="0"/>
              </a:rPr>
              <a:t>laccum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ernation</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explictur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Abori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quiamus</a:t>
            </a:r>
            <a:r>
              <a:rPr lang="en-SG" sz="2200" dirty="0">
                <a:latin typeface="Arial" panose="020B0604020202020204" pitchFamily="34" charset="0"/>
                <a:cs typeface="Arial" panose="020B0604020202020204" pitchFamily="34" charset="0"/>
              </a:rPr>
              <a:t> re et </a:t>
            </a:r>
            <a:r>
              <a:rPr lang="en-SG" sz="2200" dirty="0" err="1">
                <a:latin typeface="Arial" panose="020B0604020202020204" pitchFamily="34" charset="0"/>
                <a:cs typeface="Arial" panose="020B0604020202020204" pitchFamily="34" charset="0"/>
              </a:rPr>
              <a:t>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eaquis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venis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quibus</a:t>
            </a:r>
            <a:r>
              <a:rPr lang="en-SG" sz="2200" dirty="0">
                <a:latin typeface="Arial" panose="020B0604020202020204" pitchFamily="34" charset="0"/>
                <a:cs typeface="Arial" panose="020B0604020202020204" pitchFamily="34" charset="0"/>
              </a:rPr>
              <a:t> in es et </a:t>
            </a:r>
            <a:r>
              <a:rPr lang="en-SG" sz="2200" dirty="0" err="1">
                <a:latin typeface="Arial" panose="020B0604020202020204" pitchFamily="34" charset="0"/>
                <a:cs typeface="Arial" panose="020B0604020202020204" pitchFamily="34" charset="0"/>
              </a:rPr>
              <a:t>aligent</a:t>
            </a:r>
            <a:r>
              <a:rPr lang="en-SG" sz="2200" dirty="0">
                <a:latin typeface="Arial" panose="020B0604020202020204" pitchFamily="34" charset="0"/>
                <a:cs typeface="Arial" panose="020B0604020202020204" pitchFamily="34" charset="0"/>
              </a:rPr>
              <a:t>.</a:t>
            </a:r>
          </a:p>
          <a:p>
            <a:r>
              <a:rPr lang="en-SG" sz="2200" dirty="0" err="1">
                <a:latin typeface="Arial" panose="020B0604020202020204" pitchFamily="34" charset="0"/>
                <a:cs typeface="Arial" panose="020B0604020202020204" pitchFamily="34" charset="0"/>
              </a:rPr>
              <a:t>Niat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harchillis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cullate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aboreperia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doluptam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faccabo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Otam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iniminventur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ra</a:t>
            </a:r>
            <a:r>
              <a:rPr lang="en-SG" sz="2200" dirty="0">
                <a:latin typeface="Arial" panose="020B0604020202020204" pitchFamily="34" charset="0"/>
                <a:cs typeface="Arial" panose="020B0604020202020204" pitchFamily="34" charset="0"/>
              </a:rPr>
              <a:t> none net </a:t>
            </a:r>
            <a:r>
              <a:rPr lang="en-SG" sz="2200" dirty="0" err="1">
                <a:latin typeface="Arial" panose="020B0604020202020204" pitchFamily="34" charset="0"/>
                <a:cs typeface="Arial" panose="020B0604020202020204" pitchFamily="34" charset="0"/>
              </a:rPr>
              <a:t>eum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accum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nimet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officimi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conseque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dit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fuga</a:t>
            </a:r>
            <a:r>
              <a:rPr lang="en-SG" sz="2200" dirty="0">
                <a:latin typeface="Arial" panose="020B0604020202020204" pitchFamily="34" charset="0"/>
                <a:cs typeface="Arial" panose="020B0604020202020204" pitchFamily="34" charset="0"/>
              </a:rPr>
              <a:t>. </a:t>
            </a:r>
          </a:p>
          <a:p>
            <a:endParaRPr lang="en-SG" sz="2200" dirty="0">
              <a:latin typeface="Arial" panose="020B0604020202020204" pitchFamily="34" charset="0"/>
              <a:cs typeface="Arial" panose="020B0604020202020204" pitchFamily="34" charset="0"/>
            </a:endParaRPr>
          </a:p>
          <a:p>
            <a:r>
              <a:rPr lang="en-SG" sz="2200" dirty="0">
                <a:latin typeface="Arial" panose="020B0604020202020204" pitchFamily="34" charset="0"/>
                <a:cs typeface="Arial" panose="020B0604020202020204" pitchFamily="34" charset="0"/>
              </a:rPr>
              <a:t>Nam, </a:t>
            </a:r>
            <a:r>
              <a:rPr lang="en-SG" sz="2200" dirty="0" err="1">
                <a:latin typeface="Arial" panose="020B0604020202020204" pitchFamily="34" charset="0"/>
                <a:cs typeface="Arial" panose="020B0604020202020204" pitchFamily="34" charset="0"/>
              </a:rPr>
              <a:t>quibus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moloraectius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illabor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laborrum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inveliquia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sequias</a:t>
            </a:r>
            <a:r>
              <a:rPr lang="en-SG" sz="2200" dirty="0">
                <a:latin typeface="Arial" panose="020B0604020202020204" pitchFamily="34" charset="0"/>
                <a:cs typeface="Arial" panose="020B0604020202020204" pitchFamily="34" charset="0"/>
              </a:rPr>
              <a:t> qui </a:t>
            </a:r>
            <a:r>
              <a:rPr lang="en-SG" sz="2200" dirty="0" err="1">
                <a:latin typeface="Arial" panose="020B0604020202020204" pitchFamily="34" charset="0"/>
                <a:cs typeface="Arial" panose="020B0604020202020204" pitchFamily="34" charset="0"/>
              </a:rPr>
              <a:t>dolupta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spedis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moluptias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adia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re ped </a:t>
            </a:r>
            <a:r>
              <a:rPr lang="en-SG" sz="2200" dirty="0" err="1">
                <a:latin typeface="Arial" panose="020B0604020202020204" pitchFamily="34" charset="0"/>
                <a:cs typeface="Arial" panose="020B0604020202020204" pitchFamily="34" charset="0"/>
              </a:rPr>
              <a:t>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acest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audae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pernatum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ad</a:t>
            </a:r>
          </a:p>
          <a:p>
            <a:r>
              <a:rPr lang="en-SG" sz="2200" dirty="0">
                <a:latin typeface="Arial" panose="020B0604020202020204" pitchFamily="34" charset="0"/>
                <a:cs typeface="Arial" panose="020B0604020202020204" pitchFamily="34" charset="0"/>
              </a:rPr>
              <a:t>Nam, </a:t>
            </a:r>
            <a:r>
              <a:rPr lang="en-SG" sz="2200" dirty="0" err="1">
                <a:latin typeface="Arial" panose="020B0604020202020204" pitchFamily="34" charset="0"/>
                <a:cs typeface="Arial" panose="020B0604020202020204" pitchFamily="34" charset="0"/>
              </a:rPr>
              <a:t>quibus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moloraectius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illabor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laborrum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inveliquia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sequias</a:t>
            </a:r>
            <a:r>
              <a:rPr lang="en-SG" sz="2200" dirty="0">
                <a:latin typeface="Arial" panose="020B0604020202020204" pitchFamily="34" charset="0"/>
                <a:cs typeface="Arial" panose="020B0604020202020204" pitchFamily="34" charset="0"/>
              </a:rPr>
              <a:t> qui </a:t>
            </a:r>
            <a:r>
              <a:rPr lang="en-SG" sz="2200" dirty="0" err="1">
                <a:latin typeface="Arial" panose="020B0604020202020204" pitchFamily="34" charset="0"/>
                <a:cs typeface="Arial" panose="020B0604020202020204" pitchFamily="34" charset="0"/>
              </a:rPr>
              <a:t>dolupta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spedis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moluptias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adia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re ped </a:t>
            </a:r>
            <a:r>
              <a:rPr lang="en-SG" sz="2200" dirty="0" err="1">
                <a:latin typeface="Arial" panose="020B0604020202020204" pitchFamily="34" charset="0"/>
                <a:cs typeface="Arial" panose="020B0604020202020204" pitchFamily="34" charset="0"/>
              </a:rPr>
              <a:t>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acest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audae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pernatum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ad</a:t>
            </a:r>
          </a:p>
          <a:p>
            <a:endParaRPr lang="en-SG"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est</a:t>
            </a:r>
            <a:r>
              <a:rPr lang="en-SG" sz="2200" dirty="0">
                <a:latin typeface="Arial" panose="020B0604020202020204" pitchFamily="34" charset="0"/>
                <a:cs typeface="Arial" panose="020B0604020202020204" pitchFamily="34" charset="0"/>
              </a:rPr>
              <a:t>, sit et </a:t>
            </a:r>
            <a:r>
              <a:rPr lang="en-SG" sz="2200" dirty="0" err="1">
                <a:latin typeface="Arial" panose="020B0604020202020204" pitchFamily="34" charset="0"/>
                <a:cs typeface="Arial" panose="020B0604020202020204" pitchFamily="34" charset="0"/>
              </a:rPr>
              <a:t>volo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verovid</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unturitatet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adiorehendi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blabor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aciur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resciuntem</a:t>
            </a:r>
            <a:r>
              <a:rPr lang="en-SG" sz="2200" dirty="0">
                <a:latin typeface="Arial" panose="020B0604020202020204" pitchFamily="34" charset="0"/>
                <a:cs typeface="Arial" panose="020B0604020202020204" pitchFamily="34" charset="0"/>
              </a:rPr>
              <a:t> nus </a:t>
            </a:r>
            <a:r>
              <a:rPr lang="en-SG" sz="2200" dirty="0" err="1">
                <a:latin typeface="Arial" panose="020B0604020202020204" pitchFamily="34" charset="0"/>
                <a:cs typeface="Arial" panose="020B0604020202020204" pitchFamily="34" charset="0"/>
              </a:rPr>
              <a:t>imendendae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verum</a:t>
            </a:r>
            <a:r>
              <a:rPr lang="en-SG" sz="2200" dirty="0">
                <a:latin typeface="Arial" panose="020B0604020202020204" pitchFamily="34" charset="0"/>
                <a:cs typeface="Arial" panose="020B0604020202020204" pitchFamily="34" charset="0"/>
              </a:rPr>
              <a:t> que </a:t>
            </a:r>
            <a:r>
              <a:rPr lang="en-SG" sz="2200" dirty="0" err="1">
                <a:latin typeface="Arial" panose="020B0604020202020204" pitchFamily="34" charset="0"/>
                <a:cs typeface="Arial" panose="020B0604020202020204" pitchFamily="34" charset="0"/>
              </a:rPr>
              <a:t>dem.</a:t>
            </a:r>
            <a:r>
              <a:rPr lang="en-SG" sz="2200" dirty="0">
                <a:latin typeface="Arial" panose="020B0604020202020204" pitchFamily="34" charset="0"/>
                <a:cs typeface="Arial" panose="020B0604020202020204" pitchFamily="34" charset="0"/>
              </a:rPr>
              <a:t> Ro que </a:t>
            </a:r>
            <a:r>
              <a:rPr lang="en-SG" sz="2200" dirty="0" err="1">
                <a:latin typeface="Arial" panose="020B0604020202020204" pitchFamily="34" charset="0"/>
                <a:cs typeface="Arial" panose="020B0604020202020204" pitchFamily="34" charset="0"/>
              </a:rPr>
              <a:t>nonsequ</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atiorro</a:t>
            </a:r>
            <a:r>
              <a:rPr lang="en-SG" sz="2200" dirty="0">
                <a:latin typeface="Arial" panose="020B0604020202020204" pitchFamily="34" charset="0"/>
                <a:cs typeface="Arial" panose="020B0604020202020204" pitchFamily="34" charset="0"/>
              </a:rPr>
              <a:t> el in </a:t>
            </a:r>
            <a:r>
              <a:rPr lang="en-SG" sz="2200" dirty="0" err="1">
                <a:latin typeface="Arial" panose="020B0604020202020204" pitchFamily="34" charset="0"/>
                <a:cs typeface="Arial" panose="020B0604020202020204" pitchFamily="34" charset="0"/>
              </a:rPr>
              <a:t>nihiliquis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volorporro</a:t>
            </a:r>
            <a:r>
              <a:rPr lang="en-SG" sz="2200" dirty="0">
                <a:latin typeface="Arial" panose="020B0604020202020204" pitchFamily="34" charset="0"/>
                <a:cs typeface="Arial" panose="020B0604020202020204" pitchFamily="34" charset="0"/>
              </a:rPr>
              <a:t> is </a:t>
            </a:r>
            <a:r>
              <a:rPr lang="en-SG" sz="2200" dirty="0" err="1">
                <a:latin typeface="Arial" panose="020B0604020202020204" pitchFamily="34" charset="0"/>
                <a:cs typeface="Arial" panose="020B0604020202020204" pitchFamily="34" charset="0"/>
              </a:rPr>
              <a:t>istiusdaecto</a:t>
            </a:r>
            <a:r>
              <a:rPr lang="en-SG" sz="2200" dirty="0">
                <a:latin typeface="Arial" panose="020B0604020202020204" pitchFamily="34" charset="0"/>
                <a:cs typeface="Arial" panose="020B0604020202020204" pitchFamily="34" charset="0"/>
              </a:rPr>
              <a:t> tem </a:t>
            </a:r>
            <a:r>
              <a:rPr lang="en-SG" sz="2200" dirty="0" err="1">
                <a:latin typeface="Arial" panose="020B0604020202020204" pitchFamily="34" charset="0"/>
                <a:cs typeface="Arial" panose="020B0604020202020204" pitchFamily="34" charset="0"/>
              </a:rPr>
              <a:t>recae</a:t>
            </a:r>
            <a:r>
              <a:rPr lang="en-SG" sz="2200" dirty="0">
                <a:latin typeface="Arial" panose="020B0604020202020204" pitchFamily="34" charset="0"/>
                <a:cs typeface="Arial" panose="020B0604020202020204" pitchFamily="34" charset="0"/>
              </a:rPr>
              <a:t> mi, </a:t>
            </a:r>
            <a:r>
              <a:rPr lang="en-SG" sz="2200" dirty="0" err="1">
                <a:latin typeface="Arial" panose="020B0604020202020204" pitchFamily="34" charset="0"/>
                <a:cs typeface="Arial" panose="020B0604020202020204" pitchFamily="34" charset="0"/>
              </a:rPr>
              <a:t>si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voluptat</a:t>
            </a:r>
            <a:r>
              <a:rPr lang="en-SG" sz="2200" dirty="0">
                <a:latin typeface="Arial" panose="020B0604020202020204" pitchFamily="34" charset="0"/>
                <a:cs typeface="Arial" panose="020B0604020202020204" pitchFamily="34" charset="0"/>
              </a:rPr>
              <a:t>.</a:t>
            </a:r>
          </a:p>
          <a:p>
            <a:r>
              <a:rPr lang="en-SG" sz="2200" dirty="0" err="1">
                <a:latin typeface="Arial" panose="020B0604020202020204" pitchFamily="34" charset="0"/>
                <a:cs typeface="Arial" panose="020B0604020202020204" pitchFamily="34" charset="0"/>
              </a:rPr>
              <a:t>Cae</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autem</a:t>
            </a:r>
            <a:r>
              <a:rPr lang="en-SG" sz="2200" dirty="0">
                <a:latin typeface="Arial" panose="020B0604020202020204" pitchFamily="34" charset="0"/>
                <a:cs typeface="Arial" panose="020B0604020202020204" pitchFamily="34" charset="0"/>
              </a:rPr>
              <a:t> at que </a:t>
            </a:r>
            <a:r>
              <a:rPr lang="en-SG" sz="2200" dirty="0" err="1">
                <a:latin typeface="Arial" panose="020B0604020202020204" pitchFamily="34" charset="0"/>
                <a:cs typeface="Arial" panose="020B0604020202020204" pitchFamily="34" charset="0"/>
              </a:rPr>
              <a:t>reped</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quasinc</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ipitio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Ariscipsamus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volorec</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tionse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perum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volorunt</a:t>
            </a:r>
            <a:r>
              <a:rPr lang="en-SG" sz="2200" dirty="0">
                <a:latin typeface="Arial" panose="020B0604020202020204" pitchFamily="34" charset="0"/>
                <a:cs typeface="Arial" panose="020B0604020202020204" pitchFamily="34" charset="0"/>
              </a:rPr>
              <a:t>.</a:t>
            </a:r>
          </a:p>
          <a:p>
            <a:endParaRPr lang="en-SG"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r>
              <a:rPr lang="en-SG" sz="2200" dirty="0" err="1">
                <a:latin typeface="Arial" panose="020B0604020202020204" pitchFamily="34" charset="0"/>
                <a:cs typeface="Arial" panose="020B0604020202020204" pitchFamily="34" charset="0"/>
              </a:rPr>
              <a:t>Equi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repellab</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iumet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nusapit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optatatus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repudita</a:t>
            </a:r>
            <a:r>
              <a:rPr lang="en-SG" sz="2200" dirty="0">
                <a:latin typeface="Arial" panose="020B0604020202020204" pitchFamily="34" charset="0"/>
                <a:cs typeface="Arial" panose="020B0604020202020204" pitchFamily="34" charset="0"/>
              </a:rPr>
              <a:t> nonet </a:t>
            </a:r>
            <a:r>
              <a:rPr lang="en-SG" sz="2200" dirty="0" err="1">
                <a:latin typeface="Arial" panose="020B0604020202020204" pitchFamily="34" charset="0"/>
                <a:cs typeface="Arial" panose="020B0604020202020204" pitchFamily="34" charset="0"/>
              </a:rPr>
              <a:t>litius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abor</a:t>
            </a:r>
            <a:r>
              <a:rPr lang="en-SG" sz="2200" dirty="0">
                <a:latin typeface="Arial" panose="020B0604020202020204" pitchFamily="34" charset="0"/>
                <a:cs typeface="Arial" panose="020B0604020202020204" pitchFamily="34" charset="0"/>
              </a:rPr>
              <a:t> as re </a:t>
            </a:r>
            <a:r>
              <a:rPr lang="en-SG" sz="2200" dirty="0" err="1">
                <a:latin typeface="Arial" panose="020B0604020202020204" pitchFamily="34" charset="0"/>
                <a:cs typeface="Arial" panose="020B0604020202020204" pitchFamily="34" charset="0"/>
              </a:rPr>
              <a:t>quissimus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eiume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vernam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sincturion</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nese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poreptis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rehenditat</a:t>
            </a:r>
            <a:r>
              <a:rPr lang="en-SG" sz="2200" dirty="0">
                <a:latin typeface="Arial" panose="020B0604020202020204" pitchFamily="34" charset="0"/>
                <a:cs typeface="Arial" panose="020B0604020202020204" pitchFamily="34" charset="0"/>
              </a:rPr>
              <a:t>.</a:t>
            </a:r>
          </a:p>
          <a:p>
            <a:endParaRPr lang="en-SG" sz="2200" dirty="0">
              <a:latin typeface="Arial" panose="020B0604020202020204" pitchFamily="34" charset="0"/>
              <a:cs typeface="Arial" panose="020B0604020202020204" pitchFamily="34" charset="0"/>
            </a:endParaRPr>
          </a:p>
          <a:p>
            <a:r>
              <a:rPr lang="en-SG" sz="2200" dirty="0" err="1">
                <a:latin typeface="Arial" panose="020B0604020202020204" pitchFamily="34" charset="0"/>
                <a:cs typeface="Arial" panose="020B0604020202020204" pitchFamily="34" charset="0"/>
              </a:rPr>
              <a:t>Consequo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Quiam</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erioratur</a:t>
            </a:r>
            <a:r>
              <a:rPr lang="en-SG" sz="2200" dirty="0">
                <a:latin typeface="Arial" panose="020B0604020202020204" pitchFamily="34" charset="0"/>
                <a:cs typeface="Arial" panose="020B0604020202020204" pitchFamily="34" charset="0"/>
              </a:rPr>
              <a:t>?</a:t>
            </a:r>
          </a:p>
          <a:p>
            <a:endParaRPr lang="en-SG" sz="2200" dirty="0">
              <a:latin typeface="Arial" panose="020B0604020202020204" pitchFamily="34" charset="0"/>
              <a:cs typeface="Arial" panose="020B0604020202020204" pitchFamily="34" charset="0"/>
            </a:endParaRPr>
          </a:p>
          <a:p>
            <a:r>
              <a:rPr lang="en-SG" sz="2200" dirty="0">
                <a:latin typeface="Arial" panose="020B0604020202020204" pitchFamily="34" charset="0"/>
                <a:cs typeface="Arial" panose="020B0604020202020204" pitchFamily="34" charset="0"/>
              </a:rPr>
              <a:t>As ipsunt </a:t>
            </a:r>
            <a:r>
              <a:rPr lang="en-SG" sz="2200" dirty="0" err="1">
                <a:latin typeface="Arial" panose="020B0604020202020204" pitchFamily="34" charset="0"/>
                <a:cs typeface="Arial" panose="020B0604020202020204" pitchFamily="34" charset="0"/>
              </a:rPr>
              <a:t>etus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exerum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il</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ipsandio</a:t>
            </a:r>
            <a:r>
              <a:rPr lang="en-SG" sz="2200" dirty="0">
                <a:latin typeface="Arial" panose="020B0604020202020204" pitchFamily="34" charset="0"/>
                <a:cs typeface="Arial" panose="020B0604020202020204" pitchFamily="34" charset="0"/>
              </a:rPr>
              <a:t> el et lam, sum </a:t>
            </a:r>
            <a:r>
              <a:rPr lang="en-SG" sz="2200" dirty="0" err="1">
                <a:latin typeface="Arial" panose="020B0604020202020204" pitchFamily="34" charset="0"/>
                <a:cs typeface="Arial" panose="020B0604020202020204" pitchFamily="34" charset="0"/>
              </a:rPr>
              <a:t>nime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pratet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officitis</a:t>
            </a:r>
            <a:r>
              <a:rPr lang="en-SG" sz="2200" dirty="0">
                <a:latin typeface="Arial" panose="020B0604020202020204" pitchFamily="34" charset="0"/>
                <a:cs typeface="Arial" panose="020B0604020202020204" pitchFamily="34" charset="0"/>
              </a:rPr>
              <a:t> doles </a:t>
            </a:r>
            <a:r>
              <a:rPr lang="en-SG" sz="2200" dirty="0" err="1">
                <a:latin typeface="Arial" panose="020B0604020202020204" pitchFamily="34" charset="0"/>
                <a:cs typeface="Arial" panose="020B0604020202020204" pitchFamily="34" charset="0"/>
              </a:rPr>
              <a:t>essi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quuntur</a:t>
            </a:r>
            <a:r>
              <a:rPr lang="en-SG" sz="2200" dirty="0">
                <a:latin typeface="Arial" panose="020B0604020202020204" pitchFamily="34" charset="0"/>
                <a:cs typeface="Arial" panose="020B0604020202020204" pitchFamily="34" charset="0"/>
              </a:rPr>
              <a:t> re </a:t>
            </a:r>
            <a:r>
              <a:rPr lang="en-SG" sz="2200" dirty="0" err="1">
                <a:latin typeface="Arial" panose="020B0604020202020204" pitchFamily="34" charset="0"/>
                <a:cs typeface="Arial" panose="020B0604020202020204" pitchFamily="34" charset="0"/>
              </a:rPr>
              <a:t>eosaeped</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eri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aperat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este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nos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mosandi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tenit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sandanis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idellam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inctas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dolupta</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veliquidel</a:t>
            </a:r>
            <a:r>
              <a:rPr lang="en-SG" sz="2200" dirty="0">
                <a:latin typeface="Arial" panose="020B0604020202020204" pitchFamily="34" charset="0"/>
                <a:cs typeface="Arial" panose="020B0604020202020204" pitchFamily="34" charset="0"/>
              </a:rPr>
              <a:t> event </a:t>
            </a:r>
            <a:r>
              <a:rPr lang="en-SG" sz="2200" dirty="0" err="1">
                <a:latin typeface="Arial" panose="020B0604020202020204" pitchFamily="34" charset="0"/>
                <a:cs typeface="Arial" panose="020B0604020202020204" pitchFamily="34" charset="0"/>
              </a:rPr>
              <a:t>reperum</a:t>
            </a:r>
            <a:r>
              <a:rPr lang="en-SG" sz="2200" dirty="0">
                <a:latin typeface="Arial" panose="020B0604020202020204" pitchFamily="34" charset="0"/>
                <a:cs typeface="Arial" panose="020B0604020202020204" pitchFamily="34" charset="0"/>
              </a:rPr>
              <a:t> que sum </a:t>
            </a:r>
            <a:r>
              <a:rPr lang="en-SG" sz="2200" dirty="0" err="1">
                <a:latin typeface="Arial" panose="020B0604020202020204" pitchFamily="34" charset="0"/>
                <a:cs typeface="Arial" panose="020B0604020202020204" pitchFamily="34" charset="0"/>
              </a:rPr>
              <a:t>rerspelic</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te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nos</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faceratur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aboremque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liquis</a:t>
            </a:r>
            <a:r>
              <a:rPr lang="en-SG" sz="2200" dirty="0">
                <a:latin typeface="Arial" panose="020B0604020202020204" pitchFamily="34" charset="0"/>
                <a:cs typeface="Arial" panose="020B0604020202020204" pitchFamily="34" charset="0"/>
              </a:rPr>
              <a:t> que rest, </a:t>
            </a:r>
            <a:r>
              <a:rPr lang="en-SG" sz="2200" dirty="0" err="1">
                <a:latin typeface="Arial" panose="020B0604020202020204" pitchFamily="34" charset="0"/>
                <a:cs typeface="Arial" panose="020B0604020202020204" pitchFamily="34" charset="0"/>
              </a:rPr>
              <a:t>omnietur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omnis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sed</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eruptas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quiduci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liquatur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atia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volorerro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magnimo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luptaqu</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ibust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acero</a:t>
            </a:r>
            <a:r>
              <a:rPr lang="en-SG" sz="2200" dirty="0">
                <a:latin typeface="Arial" panose="020B0604020202020204" pitchFamily="34" charset="0"/>
                <a:cs typeface="Arial" panose="020B0604020202020204" pitchFamily="34" charset="0"/>
              </a:rPr>
              <a:t> maximus </a:t>
            </a:r>
            <a:r>
              <a:rPr lang="en-SG" sz="2200" dirty="0" err="1">
                <a:latin typeface="Arial" panose="020B0604020202020204" pitchFamily="34" charset="0"/>
                <a:cs typeface="Arial" panose="020B0604020202020204" pitchFamily="34" charset="0"/>
              </a:rPr>
              <a:t>expero</a:t>
            </a:r>
            <a:r>
              <a:rPr lang="en-SG" sz="2200" dirty="0">
                <a:latin typeface="Arial" panose="020B0604020202020204" pitchFamily="34" charset="0"/>
                <a:cs typeface="Arial" panose="020B0604020202020204" pitchFamily="34" charset="0"/>
              </a:rPr>
              <a:t> con </a:t>
            </a:r>
            <a:r>
              <a:rPr lang="en-SG" sz="2200" dirty="0" err="1">
                <a:latin typeface="Arial" panose="020B0604020202020204" pitchFamily="34" charset="0"/>
                <a:cs typeface="Arial" panose="020B0604020202020204" pitchFamily="34" charset="0"/>
              </a:rPr>
              <a:t>cumque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pori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dolorro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preprae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volupti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reiuntia</a:t>
            </a:r>
            <a:r>
              <a:rPr lang="en-SG" sz="2200" dirty="0">
                <a:latin typeface="Arial" panose="020B0604020202020204" pitchFamily="34" charset="0"/>
                <a:cs typeface="Arial" panose="020B0604020202020204" pitchFamily="34" charset="0"/>
              </a:rPr>
              <a:t> volupta </a:t>
            </a:r>
            <a:r>
              <a:rPr lang="en-SG" sz="2200" dirty="0" err="1">
                <a:latin typeface="Arial" panose="020B0604020202020204" pitchFamily="34" charset="0"/>
                <a:cs typeface="Arial" panose="020B0604020202020204" pitchFamily="34" charset="0"/>
              </a:rPr>
              <a:t>estinum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dolorum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quamet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omnisqui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utas</a:t>
            </a:r>
            <a:r>
              <a:rPr lang="en-SG" sz="2200" dirty="0">
                <a:latin typeface="Arial" panose="020B0604020202020204" pitchFamily="34" charset="0"/>
                <a:cs typeface="Arial" panose="020B0604020202020204" pitchFamily="34" charset="0"/>
              </a:rPr>
              <a:t> a </a:t>
            </a:r>
            <a:r>
              <a:rPr lang="en-SG" sz="2200" dirty="0" err="1">
                <a:latin typeface="Arial" panose="020B0604020202020204" pitchFamily="34" charset="0"/>
                <a:cs typeface="Arial" panose="020B0604020202020204" pitchFamily="34" charset="0"/>
              </a:rPr>
              <a:t>doluptae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vel</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inveressus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quaspelique</a:t>
            </a:r>
            <a:r>
              <a:rPr lang="en-SG" sz="2200" dirty="0">
                <a:latin typeface="Arial" panose="020B0604020202020204" pitchFamily="34" charset="0"/>
                <a:cs typeface="Arial" panose="020B0604020202020204" pitchFamily="34" charset="0"/>
              </a:rPr>
              <a:t> que </a:t>
            </a:r>
            <a:r>
              <a:rPr lang="en-SG" sz="2200" dirty="0" err="1">
                <a:latin typeface="Arial" panose="020B0604020202020204" pitchFamily="34" charset="0"/>
                <a:cs typeface="Arial" panose="020B0604020202020204" pitchFamily="34" charset="0"/>
              </a:rPr>
              <a:t>nos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dolupta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sint</a:t>
            </a:r>
            <a:r>
              <a:rPr lang="en-SG" sz="2200" dirty="0">
                <a:latin typeface="Arial" panose="020B0604020202020204" pitchFamily="34" charset="0"/>
                <a:cs typeface="Arial" panose="020B0604020202020204" pitchFamily="34" charset="0"/>
              </a:rPr>
              <a:t> res </a:t>
            </a:r>
            <a:r>
              <a:rPr lang="en-SG" sz="2200" dirty="0" err="1">
                <a:latin typeface="Arial" panose="020B0604020202020204" pitchFamily="34" charset="0"/>
                <a:cs typeface="Arial" panose="020B0604020202020204" pitchFamily="34" charset="0"/>
              </a:rPr>
              <a:t>essunt</a:t>
            </a:r>
            <a:r>
              <a:rPr lang="en-SG" sz="2200" dirty="0">
                <a:latin typeface="Arial" panose="020B0604020202020204" pitchFamily="34" charset="0"/>
                <a:cs typeface="Arial" panose="020B0604020202020204" pitchFamily="34" charset="0"/>
              </a:rPr>
              <a:t> am </a:t>
            </a:r>
            <a:r>
              <a:rPr lang="en-SG" sz="2200" dirty="0" err="1">
                <a:latin typeface="Arial" panose="020B0604020202020204" pitchFamily="34" charset="0"/>
                <a:cs typeface="Arial" panose="020B0604020202020204" pitchFamily="34" charset="0"/>
              </a:rPr>
              <a:t>venim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Quistotam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repere</a:t>
            </a:r>
            <a:r>
              <a:rPr lang="en-SG" sz="2200" dirty="0">
                <a:latin typeface="Arial" panose="020B0604020202020204" pitchFamily="34" charset="0"/>
                <a:cs typeface="Arial" panose="020B0604020202020204" pitchFamily="34" charset="0"/>
              </a:rPr>
              <a:t> cum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odi</a:t>
            </a:r>
            <a:r>
              <a:rPr lang="en-SG" sz="2200" dirty="0">
                <a:latin typeface="Arial" panose="020B0604020202020204" pitchFamily="34" charset="0"/>
                <a:cs typeface="Arial" panose="020B0604020202020204" pitchFamily="34" charset="0"/>
              </a:rPr>
              <a:t> od que pore ma as </a:t>
            </a:r>
            <a:r>
              <a:rPr lang="en-SG" sz="2200" dirty="0" err="1">
                <a:latin typeface="Arial" panose="020B0604020202020204" pitchFamily="34" charset="0"/>
                <a:cs typeface="Arial" panose="020B0604020202020204" pitchFamily="34" charset="0"/>
              </a:rPr>
              <a:t>idis</a:t>
            </a:r>
            <a:r>
              <a:rPr lang="en-SG" sz="2200" dirty="0">
                <a:latin typeface="Arial" panose="020B0604020202020204" pitchFamily="34" charset="0"/>
                <a:cs typeface="Arial" panose="020B0604020202020204" pitchFamily="34" charset="0"/>
              </a:rPr>
              <a:t> re, </a:t>
            </a:r>
            <a:r>
              <a:rPr lang="en-SG" sz="2200" dirty="0" err="1">
                <a:latin typeface="Arial" panose="020B0604020202020204" pitchFamily="34" charset="0"/>
                <a:cs typeface="Arial" panose="020B0604020202020204" pitchFamily="34" charset="0"/>
              </a:rPr>
              <a:t>opta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volupietur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torit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acculla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boriost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ibusto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omnis</a:t>
            </a:r>
            <a:r>
              <a:rPr lang="en-SG" sz="2200" dirty="0">
                <a:latin typeface="Arial" panose="020B0604020202020204" pitchFamily="34" charset="0"/>
                <a:cs typeface="Arial" panose="020B0604020202020204" pitchFamily="34" charset="0"/>
              </a:rPr>
              <a:t> quos</a:t>
            </a:r>
          </a:p>
          <a:p>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r>
              <a:rPr lang="en-SG" sz="2200" dirty="0" err="1">
                <a:latin typeface="Arial" panose="020B0604020202020204" pitchFamily="34" charset="0"/>
                <a:cs typeface="Arial" panose="020B0604020202020204" pitchFamily="34" charset="0"/>
              </a:rPr>
              <a:t>Equi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repellab</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iumet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nusapit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optatatus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repudita</a:t>
            </a:r>
            <a:r>
              <a:rPr lang="en-SG" sz="2200" dirty="0">
                <a:latin typeface="Arial" panose="020B0604020202020204" pitchFamily="34" charset="0"/>
                <a:cs typeface="Arial" panose="020B0604020202020204" pitchFamily="34" charset="0"/>
              </a:rPr>
              <a:t> nonet </a:t>
            </a:r>
            <a:r>
              <a:rPr lang="en-SG" sz="2200" dirty="0" err="1">
                <a:latin typeface="Arial" panose="020B0604020202020204" pitchFamily="34" charset="0"/>
                <a:cs typeface="Arial" panose="020B0604020202020204" pitchFamily="34" charset="0"/>
              </a:rPr>
              <a:t>litius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abor</a:t>
            </a:r>
            <a:r>
              <a:rPr lang="en-SG" sz="2200" dirty="0">
                <a:latin typeface="Arial" panose="020B0604020202020204" pitchFamily="34" charset="0"/>
                <a:cs typeface="Arial" panose="020B0604020202020204" pitchFamily="34" charset="0"/>
              </a:rPr>
              <a:t> as re </a:t>
            </a:r>
            <a:r>
              <a:rPr lang="en-SG" sz="2200" dirty="0" err="1">
                <a:latin typeface="Arial" panose="020B0604020202020204" pitchFamily="34" charset="0"/>
                <a:cs typeface="Arial" panose="020B0604020202020204" pitchFamily="34" charset="0"/>
              </a:rPr>
              <a:t>quissimus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eiume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vernam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sincturion</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nese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poreptis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rehenditat.Que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volore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cuptae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iniminime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prae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peruntu</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ribusandio</a:t>
            </a:r>
            <a:r>
              <a:rPr lang="en-SG" sz="2200" dirty="0">
                <a:latin typeface="Arial" panose="020B0604020202020204" pitchFamily="34" charset="0"/>
                <a:cs typeface="Arial" panose="020B0604020202020204" pitchFamily="34" charset="0"/>
              </a:rPr>
              <a:t> et quae </a:t>
            </a:r>
            <a:r>
              <a:rPr lang="en-SG" sz="2200" dirty="0" err="1">
                <a:latin typeface="Arial" panose="020B0604020202020204" pitchFamily="34" charset="0"/>
                <a:cs typeface="Arial" panose="020B0604020202020204" pitchFamily="34" charset="0"/>
              </a:rPr>
              <a:t>voloreperit</a:t>
            </a:r>
            <a:r>
              <a:rPr lang="en-SG" sz="2200" dirty="0">
                <a:latin typeface="Arial" panose="020B0604020202020204" pitchFamily="34" charset="0"/>
                <a:cs typeface="Arial" panose="020B0604020202020204" pitchFamily="34" charset="0"/>
              </a:rPr>
              <a:t>, od qui </a:t>
            </a:r>
            <a:r>
              <a:rPr lang="en-SG" sz="2200" dirty="0" err="1">
                <a:latin typeface="Arial" panose="020B0604020202020204" pitchFamily="34" charset="0"/>
                <a:cs typeface="Arial" panose="020B0604020202020204" pitchFamily="34" charset="0"/>
              </a:rPr>
              <a:t>dolutem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omnimpe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ipsa</a:t>
            </a:r>
            <a:r>
              <a:rPr lang="en-SG" sz="2200" dirty="0">
                <a:latin typeface="Arial" panose="020B0604020202020204" pitchFamily="34" charset="0"/>
                <a:cs typeface="Arial" panose="020B0604020202020204" pitchFamily="34" charset="0"/>
              </a:rPr>
              <a:t> nus </a:t>
            </a:r>
            <a:r>
              <a:rPr lang="en-SG" sz="2200" dirty="0" err="1">
                <a:latin typeface="Arial" panose="020B0604020202020204" pitchFamily="34" charset="0"/>
                <a:cs typeface="Arial" panose="020B0604020202020204" pitchFamily="34" charset="0"/>
              </a:rPr>
              <a:t>dolor</a:t>
            </a:r>
            <a:r>
              <a:rPr lang="en-SG" sz="2200" dirty="0">
                <a:latin typeface="Arial" panose="020B0604020202020204" pitchFamily="34" charset="0"/>
                <a:cs typeface="Arial" panose="020B0604020202020204" pitchFamily="34" charset="0"/>
              </a:rPr>
              <a:t> ma non </a:t>
            </a:r>
            <a:r>
              <a:rPr lang="en-SG" sz="2200" dirty="0" err="1">
                <a:latin typeface="Arial" panose="020B0604020202020204" pitchFamily="34" charset="0"/>
                <a:cs typeface="Arial" panose="020B0604020202020204" pitchFamily="34" charset="0"/>
              </a:rPr>
              <a:t>corrum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exerior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repedig</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entiaecta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arum </a:t>
            </a:r>
            <a:r>
              <a:rPr lang="en-SG" sz="2200" dirty="0" err="1">
                <a:latin typeface="Arial" panose="020B0604020202020204" pitchFamily="34" charset="0"/>
                <a:cs typeface="Arial" panose="020B0604020202020204" pitchFamily="34" charset="0"/>
              </a:rPr>
              <a:t>rere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occus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utem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volut</a:t>
            </a:r>
            <a:r>
              <a:rPr lang="en-SG" sz="2200" dirty="0">
                <a:latin typeface="Arial" panose="020B0604020202020204" pitchFamily="34" charset="0"/>
                <a:cs typeface="Arial" panose="020B0604020202020204" pitchFamily="34" charset="0"/>
              </a:rPr>
              <a:t> qui </a:t>
            </a:r>
            <a:r>
              <a:rPr lang="en-SG" sz="2200" dirty="0" err="1">
                <a:latin typeface="Arial" panose="020B0604020202020204" pitchFamily="34" charset="0"/>
                <a:cs typeface="Arial" panose="020B0604020202020204" pitchFamily="34" charset="0"/>
              </a:rPr>
              <a:t>delitas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alis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quuntium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acculpa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volentius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magnat</a:t>
            </a:r>
            <a:r>
              <a:rPr lang="en-SG" sz="2200" dirty="0">
                <a:latin typeface="Arial" panose="020B0604020202020204" pitchFamily="34" charset="0"/>
                <a:cs typeface="Arial" panose="020B0604020202020204" pitchFamily="34" charset="0"/>
              </a:rPr>
              <a:t> rem </a:t>
            </a:r>
            <a:r>
              <a:rPr lang="en-SG" sz="2200" dirty="0" err="1">
                <a:latin typeface="Arial" panose="020B0604020202020204" pitchFamily="34" charset="0"/>
                <a:cs typeface="Arial" panose="020B0604020202020204" pitchFamily="34" charset="0"/>
              </a:rPr>
              <a:t>ideliquiam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aceaquid</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volorro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modit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aspid</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quodita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sint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acerum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experitio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Itatur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sunt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utem</a:t>
            </a:r>
            <a:r>
              <a:rPr lang="en-SG" sz="2200" dirty="0">
                <a:latin typeface="Arial" panose="020B0604020202020204" pitchFamily="34" charset="0"/>
                <a:cs typeface="Arial" panose="020B0604020202020204" pitchFamily="34" charset="0"/>
              </a:rPr>
              <a:t> que ex </a:t>
            </a:r>
            <a:r>
              <a:rPr lang="en-SG" sz="2200" dirty="0" err="1">
                <a:latin typeface="Arial" panose="020B0604020202020204" pitchFamily="34" charset="0"/>
                <a:cs typeface="Arial" panose="020B0604020202020204" pitchFamily="34" charset="0"/>
              </a:rPr>
              <a:t>eaque</a:t>
            </a:r>
            <a:r>
              <a:rPr lang="en-SG" sz="2200" dirty="0">
                <a:latin typeface="Arial" panose="020B0604020202020204" pitchFamily="34" charset="0"/>
                <a:cs typeface="Arial" panose="020B0604020202020204" pitchFamily="34" charset="0"/>
              </a:rPr>
              <a:t> volupta </a:t>
            </a:r>
            <a:r>
              <a:rPr lang="en-SG" sz="2200" dirty="0" err="1">
                <a:latin typeface="Arial" panose="020B0604020202020204" pitchFamily="34" charset="0"/>
                <a:cs typeface="Arial" panose="020B0604020202020204" pitchFamily="34" charset="0"/>
              </a:rPr>
              <a:t>illignissim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quiassu</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nderit</a:t>
            </a:r>
            <a:r>
              <a:rPr lang="en-SG" sz="2200" dirty="0">
                <a:latin typeface="Arial" panose="020B0604020202020204" pitchFamily="34" charset="0"/>
                <a:cs typeface="Arial" panose="020B0604020202020204" pitchFamily="34" charset="0"/>
              </a:rPr>
              <a:t> que </a:t>
            </a:r>
            <a:r>
              <a:rPr lang="en-SG" sz="2200" dirty="0" err="1">
                <a:latin typeface="Arial" panose="020B0604020202020204" pitchFamily="34" charset="0"/>
                <a:cs typeface="Arial" panose="020B0604020202020204" pitchFamily="34" charset="0"/>
              </a:rPr>
              <a:t>nonsequis</a:t>
            </a:r>
            <a:r>
              <a:rPr lang="en-SG" sz="2200" dirty="0">
                <a:latin typeface="Arial" panose="020B0604020202020204" pitchFamily="34" charset="0"/>
                <a:cs typeface="Arial" panose="020B0604020202020204" pitchFamily="34" charset="0"/>
              </a:rPr>
              <a:t> et quos </a:t>
            </a:r>
            <a:r>
              <a:rPr lang="en-SG" sz="2200" dirty="0" err="1">
                <a:latin typeface="Arial" panose="020B0604020202020204" pitchFamily="34" charset="0"/>
                <a:cs typeface="Arial" panose="020B0604020202020204" pitchFamily="34" charset="0"/>
              </a:rPr>
              <a:t>corem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faceata</a:t>
            </a:r>
            <a:r>
              <a:rPr lang="en-SG" sz="2200" dirty="0">
                <a:latin typeface="Arial" panose="020B0604020202020204" pitchFamily="34" charset="0"/>
                <a:cs typeface="Arial" panose="020B0604020202020204" pitchFamily="34" charset="0"/>
              </a:rPr>
              <a:t> as </a:t>
            </a:r>
            <a:r>
              <a:rPr lang="en-SG" sz="2200" dirty="0" err="1">
                <a:latin typeface="Arial" panose="020B0604020202020204" pitchFamily="34" charset="0"/>
                <a:cs typeface="Arial" panose="020B0604020202020204" pitchFamily="34" charset="0"/>
              </a:rPr>
              <a:t>eatur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et la et </a:t>
            </a:r>
            <a:r>
              <a:rPr lang="en-SG" sz="2200" dirty="0" err="1">
                <a:latin typeface="Arial" panose="020B0604020202020204" pitchFamily="34" charset="0"/>
                <a:cs typeface="Arial" panose="020B0604020202020204" pitchFamily="34" charset="0"/>
              </a:rPr>
              <a:t>fuga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Nequia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voloratusci</a:t>
            </a:r>
            <a:r>
              <a:rPr lang="en-SG" sz="2200" dirty="0">
                <a:latin typeface="Arial" panose="020B0604020202020204" pitchFamily="34" charset="0"/>
                <a:cs typeface="Arial" panose="020B0604020202020204" pitchFamily="34" charset="0"/>
              </a:rPr>
              <a:t> as </a:t>
            </a:r>
            <a:r>
              <a:rPr lang="en-SG" sz="2200" dirty="0" err="1">
                <a:latin typeface="Arial" panose="020B0604020202020204" pitchFamily="34" charset="0"/>
                <a:cs typeface="Arial" panose="020B0604020202020204" pitchFamily="34" charset="0"/>
              </a:rPr>
              <a:t>mos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ipidella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simust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erferumquam</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dolum</a:t>
            </a:r>
            <a:r>
              <a:rPr lang="en-SG" sz="2200" dirty="0">
                <a:latin typeface="Arial" panose="020B0604020202020204" pitchFamily="34" charset="0"/>
                <a:cs typeface="Arial" panose="020B0604020202020204" pitchFamily="34" charset="0"/>
              </a:rPr>
              <a:t> in </a:t>
            </a:r>
            <a:r>
              <a:rPr lang="en-SG" sz="2200" dirty="0" err="1">
                <a:latin typeface="Arial" panose="020B0604020202020204" pitchFamily="34" charset="0"/>
                <a:cs typeface="Arial" panose="020B0604020202020204" pitchFamily="34" charset="0"/>
              </a:rPr>
              <a:t>eseque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sed</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quas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doluptae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nimusda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ndebitas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rehentio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quiaspero</a:t>
            </a:r>
            <a:r>
              <a:rPr lang="en-SG" sz="2200" dirty="0">
                <a:latin typeface="Arial" panose="020B0604020202020204" pitchFamily="34" charset="0"/>
                <a:cs typeface="Arial" panose="020B0604020202020204" pitchFamily="34" charset="0"/>
              </a:rPr>
              <a:t> el </a:t>
            </a:r>
            <a:r>
              <a:rPr lang="en-SG" sz="2200" dirty="0" err="1">
                <a:latin typeface="Arial" panose="020B0604020202020204" pitchFamily="34" charset="0"/>
                <a:cs typeface="Arial" panose="020B0604020202020204" pitchFamily="34" charset="0"/>
              </a:rPr>
              <a:t>magnimp</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orrorum</a:t>
            </a:r>
            <a:r>
              <a:rPr lang="en-SG" sz="2200" dirty="0">
                <a:latin typeface="Arial" panose="020B0604020202020204" pitchFamily="34" charset="0"/>
                <a:cs typeface="Arial" panose="020B0604020202020204" pitchFamily="34" charset="0"/>
              </a:rPr>
              <a:t> sit </a:t>
            </a:r>
            <a:r>
              <a:rPr lang="en-SG" sz="2200" dirty="0" err="1">
                <a:latin typeface="Arial" panose="020B0604020202020204" pitchFamily="34" charset="0"/>
                <a:cs typeface="Arial" panose="020B0604020202020204" pitchFamily="34" charset="0"/>
              </a:rPr>
              <a:t>voloratur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sundam</a:t>
            </a:r>
            <a:r>
              <a:rPr lang="en-SG" sz="2200" dirty="0">
                <a:latin typeface="Arial" panose="020B0604020202020204" pitchFamily="34" charset="0"/>
                <a:cs typeface="Arial" panose="020B0604020202020204" pitchFamily="34" charset="0"/>
              </a:rPr>
              <a:t> eat </a:t>
            </a:r>
            <a:r>
              <a:rPr lang="en-SG" sz="2200" dirty="0" err="1">
                <a:latin typeface="Arial" panose="020B0604020202020204" pitchFamily="34" charset="0"/>
                <a:cs typeface="Arial" panose="020B0604020202020204" pitchFamily="34" charset="0"/>
              </a:rPr>
              <a:t>litatin</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experia</a:t>
            </a:r>
            <a:r>
              <a:rPr lang="en-SG" sz="2200" dirty="0">
                <a:latin typeface="Arial" panose="020B0604020202020204" pitchFamily="34" charset="0"/>
                <a:cs typeface="Arial" panose="020B0604020202020204" pitchFamily="34" charset="0"/>
              </a:rPr>
              <a:t> sit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offici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unt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quamet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laccabo</a:t>
            </a:r>
            <a:r>
              <a:rPr lang="en-SG" sz="2200" dirty="0">
                <a:latin typeface="Arial" panose="020B0604020202020204" pitchFamily="34" charset="0"/>
                <a:cs typeface="Arial" panose="020B0604020202020204" pitchFamily="34" charset="0"/>
              </a:rPr>
              <a:t>. Min re, </a:t>
            </a:r>
            <a:r>
              <a:rPr lang="en-SG" sz="2200" dirty="0" err="1">
                <a:latin typeface="Arial" panose="020B0604020202020204" pitchFamily="34" charset="0"/>
                <a:cs typeface="Arial" panose="020B0604020202020204" pitchFamily="34" charset="0"/>
              </a:rPr>
              <a:t>oditatistem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volorem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ratemporesti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volesciur</a:t>
            </a:r>
            <a:r>
              <a:rPr lang="en-SG" sz="2200" dirty="0">
                <a:latin typeface="Arial" panose="020B0604020202020204" pitchFamily="34" charset="0"/>
                <a:cs typeface="Arial" panose="020B0604020202020204" pitchFamily="34" charset="0"/>
              </a:rPr>
              <a:t>?</a:t>
            </a:r>
          </a:p>
          <a:p>
            <a:endParaRPr lang="en-SG" sz="2200" dirty="0">
              <a:latin typeface="Arial" panose="020B0604020202020204" pitchFamily="34" charset="0"/>
              <a:cs typeface="Arial" panose="020B0604020202020204" pitchFamily="34" charset="0"/>
            </a:endParaRPr>
          </a:p>
          <a:p>
            <a:r>
              <a:rPr lang="en-SG" sz="2200" dirty="0" err="1">
                <a:latin typeface="Arial" panose="020B0604020202020204" pitchFamily="34" charset="0"/>
                <a:cs typeface="Arial" panose="020B0604020202020204" pitchFamily="34" charset="0"/>
              </a:rPr>
              <a:t>Lestiasi</a:t>
            </a:r>
            <a:r>
              <a:rPr lang="en-SG" sz="2200" dirty="0">
                <a:latin typeface="Arial" panose="020B0604020202020204" pitchFamily="34" charset="0"/>
                <a:cs typeface="Arial" panose="020B0604020202020204" pitchFamily="34" charset="0"/>
              </a:rPr>
              <a:t> ab </a:t>
            </a:r>
            <a:r>
              <a:rPr lang="en-SG" sz="2200" dirty="0" err="1">
                <a:latin typeface="Arial" panose="020B0604020202020204" pitchFamily="34" charset="0"/>
                <a:cs typeface="Arial" panose="020B0604020202020204" pitchFamily="34" charset="0"/>
              </a:rPr>
              <a:t>ime</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pra</a:t>
            </a:r>
            <a:r>
              <a:rPr lang="en-SG" sz="2200" dirty="0">
                <a:latin typeface="Arial" panose="020B0604020202020204" pitchFamily="34" charset="0"/>
                <a:cs typeface="Arial" panose="020B0604020202020204" pitchFamily="34" charset="0"/>
              </a:rPr>
              <a:t> sus </a:t>
            </a:r>
            <a:r>
              <a:rPr lang="en-SG" sz="2200" dirty="0" err="1">
                <a:latin typeface="Arial" panose="020B0604020202020204" pitchFamily="34" charset="0"/>
                <a:cs typeface="Arial" panose="020B0604020202020204" pitchFamily="34" charset="0"/>
              </a:rPr>
              <a:t>il</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ratem</a:t>
            </a:r>
            <a:r>
              <a:rPr lang="en-SG" sz="2200" dirty="0">
                <a:latin typeface="Arial" panose="020B0604020202020204" pitchFamily="34" charset="0"/>
                <a:cs typeface="Arial" panose="020B0604020202020204" pitchFamily="34" charset="0"/>
              </a:rPr>
              <a:t> et ad </a:t>
            </a:r>
            <a:r>
              <a:rPr lang="en-SG" sz="2200" dirty="0" err="1">
                <a:latin typeface="Arial" panose="020B0604020202020204" pitchFamily="34" charset="0"/>
                <a:cs typeface="Arial" panose="020B0604020202020204" pitchFamily="34" charset="0"/>
              </a:rPr>
              <a:t>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velit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simaxim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inulpa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soluptiae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plautemperae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etusdae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il</a:t>
            </a:r>
            <a:r>
              <a:rPr lang="en-SG" sz="2200" dirty="0">
                <a:latin typeface="Arial" panose="020B0604020202020204" pitchFamily="34" charset="0"/>
                <a:cs typeface="Arial" panose="020B0604020202020204" pitchFamily="34" charset="0"/>
              </a:rPr>
              <a:t> is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libus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sed</a:t>
            </a:r>
            <a:r>
              <a:rPr lang="en-SG" sz="2200" dirty="0">
                <a:latin typeface="Arial" panose="020B0604020202020204" pitchFamily="34" charset="0"/>
                <a:cs typeface="Arial" panose="020B0604020202020204" pitchFamily="34" charset="0"/>
              </a:rPr>
              <a:t> qui </a:t>
            </a:r>
            <a:r>
              <a:rPr lang="en-SG" sz="2200" dirty="0" err="1">
                <a:latin typeface="Arial" panose="020B0604020202020204" pitchFamily="34" charset="0"/>
                <a:cs typeface="Arial" panose="020B0604020202020204" pitchFamily="34" charset="0"/>
              </a:rPr>
              <a:t>dessit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aliquidis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esti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arcia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quat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maximi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optat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expligname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lantur</a:t>
            </a:r>
            <a:r>
              <a:rPr lang="en-SG" sz="2200" dirty="0">
                <a:latin typeface="Arial" panose="020B0604020202020204" pitchFamily="34" charset="0"/>
                <a:cs typeface="Arial" panose="020B0604020202020204" pitchFamily="34" charset="0"/>
              </a:rPr>
              <a:t>?</a:t>
            </a:r>
          </a:p>
          <a:p>
            <a:endParaRPr lang="en-GB" sz="2200" dirty="0">
              <a:latin typeface="Arial" panose="020B0604020202020204" pitchFamily="34" charset="0"/>
              <a:cs typeface="Arial" panose="020B0604020202020204" pitchFamily="34" charset="0"/>
            </a:endParaRPr>
          </a:p>
          <a:p>
            <a:r>
              <a:rPr lang="en-GB" sz="2200" dirty="0" err="1">
                <a:latin typeface="Arial" panose="020B0604020202020204" pitchFamily="34" charset="0"/>
                <a:cs typeface="Arial" panose="020B0604020202020204" pitchFamily="34" charset="0"/>
              </a:rPr>
              <a:t>Olupta</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quat</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aut</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ut</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ium</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expelliqui</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num</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estios</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es</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cuptat</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harchici</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adit</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peditae</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vellorumqui</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asimenis</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voluptatur</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Nonsequides</a:t>
            </a:r>
            <a:r>
              <a:rPr lang="en-GB" sz="2200" dirty="0">
                <a:latin typeface="Arial" panose="020B0604020202020204" pitchFamily="34" charset="0"/>
                <a:cs typeface="Arial" panose="020B0604020202020204" pitchFamily="34" charset="0"/>
              </a:rPr>
              <a:t> sum </a:t>
            </a:r>
            <a:r>
              <a:rPr lang="en-GB" sz="2200" dirty="0" err="1">
                <a:latin typeface="Arial" panose="020B0604020202020204" pitchFamily="34" charset="0"/>
                <a:cs typeface="Arial" panose="020B0604020202020204" pitchFamily="34" charset="0"/>
              </a:rPr>
              <a:t>laut</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earum</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offic</a:t>
            </a:r>
            <a:r>
              <a:rPr lang="en-GB" sz="2200" dirty="0">
                <a:latin typeface="Arial" panose="020B0604020202020204" pitchFamily="34" charset="0"/>
                <a:cs typeface="Arial" panose="020B0604020202020204" pitchFamily="34" charset="0"/>
              </a:rPr>
              <a:t> test, </a:t>
            </a:r>
            <a:r>
              <a:rPr lang="en-GB" sz="2200" dirty="0" err="1">
                <a:latin typeface="Arial" panose="020B0604020202020204" pitchFamily="34" charset="0"/>
                <a:cs typeface="Arial" panose="020B0604020202020204" pitchFamily="34" charset="0"/>
              </a:rPr>
              <a:t>quostin</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rero</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eatem</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anit</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etur</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aut</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quas</a:t>
            </a:r>
            <a:r>
              <a:rPr lang="en-GB" sz="2200" dirty="0">
                <a:latin typeface="Arial" panose="020B0604020202020204" pitchFamily="34" charset="0"/>
                <a:cs typeface="Arial" panose="020B0604020202020204" pitchFamily="34" charset="0"/>
              </a:rPr>
              <a:t> ad </a:t>
            </a:r>
            <a:r>
              <a:rPr lang="en-GB" sz="2200" dirty="0" err="1">
                <a:latin typeface="Arial" panose="020B0604020202020204" pitchFamily="34" charset="0"/>
                <a:cs typeface="Arial" panose="020B0604020202020204" pitchFamily="34" charset="0"/>
              </a:rPr>
              <a:t>ut</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dolo</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volores</a:t>
            </a:r>
            <a:r>
              <a:rPr lang="en-GB" sz="2200" dirty="0">
                <a:latin typeface="Arial" panose="020B0604020202020204" pitchFamily="34" charset="0"/>
                <a:cs typeface="Arial" panose="020B0604020202020204" pitchFamily="34" charset="0"/>
              </a:rPr>
              <a:t> as at </a:t>
            </a:r>
            <a:r>
              <a:rPr lang="en-GB" sz="2200" dirty="0" err="1">
                <a:latin typeface="Arial" panose="020B0604020202020204" pitchFamily="34" charset="0"/>
                <a:cs typeface="Arial" panose="020B0604020202020204" pitchFamily="34" charset="0"/>
              </a:rPr>
              <a:t>placim</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essit</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aspis</a:t>
            </a:r>
            <a:r>
              <a:rPr lang="en-GB" sz="2200" dirty="0">
                <a:latin typeface="Arial" panose="020B0604020202020204" pitchFamily="34" charset="0"/>
                <a:cs typeface="Arial" panose="020B0604020202020204" pitchFamily="34" charset="0"/>
              </a:rPr>
              <a:t> is </a:t>
            </a:r>
            <a:r>
              <a:rPr lang="en-GB" sz="2200" dirty="0" err="1">
                <a:latin typeface="Arial" panose="020B0604020202020204" pitchFamily="34" charset="0"/>
                <a:cs typeface="Arial" panose="020B0604020202020204" pitchFamily="34" charset="0"/>
              </a:rPr>
              <a:t>ulluptatet</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por</a:t>
            </a:r>
            <a:r>
              <a:rPr lang="en-GB" sz="2200" dirty="0">
                <a:latin typeface="Arial" panose="020B0604020202020204" pitchFamily="34" charset="0"/>
                <a:cs typeface="Arial" panose="020B0604020202020204" pitchFamily="34" charset="0"/>
              </a:rPr>
              <a:t> as </a:t>
            </a:r>
            <a:r>
              <a:rPr lang="en-GB" sz="2200" dirty="0" err="1">
                <a:latin typeface="Arial" panose="020B0604020202020204" pitchFamily="34" charset="0"/>
                <a:cs typeface="Arial" panose="020B0604020202020204" pitchFamily="34" charset="0"/>
              </a:rPr>
              <a:t>explani</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dolorer</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ionsequossi</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ut</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odi</a:t>
            </a:r>
            <a:r>
              <a:rPr lang="en-GB" sz="2200" dirty="0">
                <a:latin typeface="Arial" panose="020B0604020202020204" pitchFamily="34" charset="0"/>
                <a:cs typeface="Arial" panose="020B0604020202020204" pitchFamily="34" charset="0"/>
              </a:rPr>
              <a:t> ate </a:t>
            </a:r>
            <a:r>
              <a:rPr lang="en-GB" sz="2200" dirty="0" err="1">
                <a:latin typeface="Arial" panose="020B0604020202020204" pitchFamily="34" charset="0"/>
                <a:cs typeface="Arial" panose="020B0604020202020204" pitchFamily="34" charset="0"/>
              </a:rPr>
              <a:t>niae</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laborer</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spicturios</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consequ</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aerio</a:t>
            </a:r>
            <a:r>
              <a:rPr lang="en-GB" sz="2200" dirty="0">
                <a:latin typeface="Arial" panose="020B0604020202020204" pitchFamily="34" charset="0"/>
                <a:cs typeface="Arial" panose="020B0604020202020204" pitchFamily="34" charset="0"/>
              </a:rPr>
              <a:t>. Nam, </a:t>
            </a:r>
            <a:r>
              <a:rPr lang="en-GB" sz="2200" dirty="0" err="1">
                <a:latin typeface="Arial" panose="020B0604020202020204" pitchFamily="34" charset="0"/>
                <a:cs typeface="Arial" panose="020B0604020202020204" pitchFamily="34" charset="0"/>
              </a:rPr>
              <a:t>es</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dolorer</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spienit</a:t>
            </a:r>
            <a:r>
              <a:rPr lang="en-GB" sz="2200" dirty="0">
                <a:latin typeface="Arial" panose="020B0604020202020204" pitchFamily="34" charset="0"/>
                <a:cs typeface="Arial" panose="020B0604020202020204" pitchFamily="34" charset="0"/>
              </a:rPr>
              <a:t> mi, </a:t>
            </a:r>
            <a:r>
              <a:rPr lang="en-GB" sz="2200" dirty="0" err="1">
                <a:latin typeface="Arial" panose="020B0604020202020204" pitchFamily="34" charset="0"/>
                <a:cs typeface="Arial" panose="020B0604020202020204" pitchFamily="34" charset="0"/>
              </a:rPr>
              <a:t>sequiam</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quibus</a:t>
            </a:r>
            <a:r>
              <a:rPr lang="en-GB" sz="2200" dirty="0">
                <a:latin typeface="Arial" panose="020B0604020202020204" pitchFamily="34" charset="0"/>
                <a:cs typeface="Arial" panose="020B0604020202020204" pitchFamily="34" charset="0"/>
              </a:rPr>
              <a:t> site </a:t>
            </a:r>
            <a:r>
              <a:rPr lang="en-GB" sz="2200" dirty="0" err="1">
                <a:latin typeface="Arial" panose="020B0604020202020204" pitchFamily="34" charset="0"/>
                <a:cs typeface="Arial" panose="020B0604020202020204" pitchFamily="34" charset="0"/>
              </a:rPr>
              <a:t>conemque</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initas</a:t>
            </a:r>
            <a:r>
              <a:rPr lang="en-GB" sz="2200" dirty="0">
                <a:latin typeface="Arial" panose="020B0604020202020204" pitchFamily="34" charset="0"/>
                <a:cs typeface="Arial" panose="020B0604020202020204" pitchFamily="34" charset="0"/>
              </a:rPr>
              <a:t> core, se </a:t>
            </a:r>
            <a:r>
              <a:rPr lang="en-GB" sz="2200" dirty="0" err="1">
                <a:latin typeface="Arial" panose="020B0604020202020204" pitchFamily="34" charset="0"/>
                <a:cs typeface="Arial" panose="020B0604020202020204" pitchFamily="34" charset="0"/>
              </a:rPr>
              <a:t>volorem</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ipidus</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ut</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alis</a:t>
            </a:r>
            <a:r>
              <a:rPr lang="en-GB" sz="2200" dirty="0">
                <a:latin typeface="Arial" panose="020B0604020202020204" pitchFamily="34" charset="0"/>
                <a:cs typeface="Arial" panose="020B0604020202020204" pitchFamily="34" charset="0"/>
              </a:rPr>
              <a:t> arum </a:t>
            </a:r>
            <a:r>
              <a:rPr lang="en-GB" sz="2200" dirty="0" err="1">
                <a:latin typeface="Arial" panose="020B0604020202020204" pitchFamily="34" charset="0"/>
                <a:cs typeface="Arial" panose="020B0604020202020204" pitchFamily="34" charset="0"/>
              </a:rPr>
              <a:t>iume</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earchil</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igentur</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acerro</a:t>
            </a:r>
            <a:r>
              <a:rPr lang="en-GB" sz="2200" dirty="0">
                <a:latin typeface="Arial" panose="020B0604020202020204" pitchFamily="34" charset="0"/>
                <a:cs typeface="Arial" panose="020B0604020202020204" pitchFamily="34" charset="0"/>
              </a:rPr>
              <a:t> et </a:t>
            </a:r>
            <a:r>
              <a:rPr lang="en-GB" sz="2200" dirty="0" err="1">
                <a:latin typeface="Arial" panose="020B0604020202020204" pitchFamily="34" charset="0"/>
                <a:cs typeface="Arial" panose="020B0604020202020204" pitchFamily="34" charset="0"/>
              </a:rPr>
              <a:t>libus</a:t>
            </a:r>
            <a:r>
              <a:rPr lang="en-GB" sz="2200" dirty="0">
                <a:latin typeface="Arial" panose="020B0604020202020204" pitchFamily="34" charset="0"/>
                <a:cs typeface="Arial" panose="020B0604020202020204" pitchFamily="34" charset="0"/>
              </a:rPr>
              <a:t> et </a:t>
            </a:r>
            <a:r>
              <a:rPr lang="en-GB" sz="2200" dirty="0" err="1">
                <a:latin typeface="Arial" panose="020B0604020202020204" pitchFamily="34" charset="0"/>
                <a:cs typeface="Arial" panose="020B0604020202020204" pitchFamily="34" charset="0"/>
              </a:rPr>
              <a:t>laut</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restionsent</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ius</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proreped</a:t>
            </a:r>
            <a:r>
              <a:rPr lang="en-GB" sz="2200" dirty="0">
                <a:latin typeface="Arial" panose="020B0604020202020204" pitchFamily="34" charset="0"/>
                <a:cs typeface="Arial" panose="020B0604020202020204" pitchFamily="34" charset="0"/>
              </a:rPr>
              <a:t> que ne </a:t>
            </a:r>
            <a:r>
              <a:rPr lang="en-GB" sz="2200" dirty="0" err="1">
                <a:latin typeface="Arial" panose="020B0604020202020204" pitchFamily="34" charset="0"/>
                <a:cs typeface="Arial" panose="020B0604020202020204" pitchFamily="34" charset="0"/>
              </a:rPr>
              <a:t>incto</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cor</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autemodicium</a:t>
            </a:r>
            <a:r>
              <a:rPr lang="en-GB" sz="2200" dirty="0">
                <a:latin typeface="Arial" panose="020B0604020202020204" pitchFamily="34" charset="0"/>
                <a:cs typeface="Arial" panose="020B0604020202020204" pitchFamily="34" charset="0"/>
              </a:rPr>
              <a:t> as </a:t>
            </a:r>
            <a:r>
              <a:rPr lang="en-GB" sz="2200" dirty="0" err="1">
                <a:latin typeface="Arial" panose="020B0604020202020204" pitchFamily="34" charset="0"/>
                <a:cs typeface="Arial" panose="020B0604020202020204" pitchFamily="34" charset="0"/>
              </a:rPr>
              <a:t>dolorae</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plibus</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int</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fugia</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quiaspid</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quias</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eosaper</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ruptas</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sed</a:t>
            </a:r>
            <a:r>
              <a:rPr lang="en-GB" sz="2200" dirty="0">
                <a:latin typeface="Arial" panose="020B0604020202020204" pitchFamily="34" charset="0"/>
                <a:cs typeface="Arial" panose="020B0604020202020204" pitchFamily="34" charset="0"/>
              </a:rPr>
              <a:t> que </a:t>
            </a:r>
            <a:r>
              <a:rPr lang="en-GB" sz="2200" dirty="0" err="1">
                <a:latin typeface="Arial" panose="020B0604020202020204" pitchFamily="34" charset="0"/>
                <a:cs typeface="Arial" panose="020B0604020202020204" pitchFamily="34" charset="0"/>
              </a:rPr>
              <a:t>nimil</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moluptatem</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rerum</a:t>
            </a:r>
            <a:r>
              <a:rPr lang="en-GB" sz="2200" dirty="0">
                <a:latin typeface="Arial" panose="020B0604020202020204" pitchFamily="34" charset="0"/>
                <a:cs typeface="Arial" panose="020B0604020202020204" pitchFamily="34" charset="0"/>
              </a:rPr>
              <a:t>, od </a:t>
            </a:r>
            <a:r>
              <a:rPr lang="en-GB" sz="2200" dirty="0" err="1">
                <a:latin typeface="Arial" panose="020B0604020202020204" pitchFamily="34" charset="0"/>
                <a:cs typeface="Arial" panose="020B0604020202020204" pitchFamily="34" charset="0"/>
              </a:rPr>
              <a:t>quati</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cus</a:t>
            </a:r>
            <a:r>
              <a:rPr lang="en-GB" sz="2200" dirty="0">
                <a:latin typeface="Arial" panose="020B0604020202020204" pitchFamily="34" charset="0"/>
                <a:cs typeface="Arial" panose="020B0604020202020204" pitchFamily="34" charset="0"/>
              </a:rPr>
              <a:t>, into </a:t>
            </a:r>
            <a:r>
              <a:rPr lang="en-GB" sz="2200" dirty="0" err="1">
                <a:latin typeface="Arial" panose="020B0604020202020204" pitchFamily="34" charset="0"/>
                <a:cs typeface="Arial" panose="020B0604020202020204" pitchFamily="34" charset="0"/>
              </a:rPr>
              <a:t>est</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debistius</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quia</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doluptat</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es</a:t>
            </a:r>
            <a:r>
              <a:rPr lang="en-GB" sz="2200" dirty="0">
                <a:latin typeface="Arial" panose="020B0604020202020204" pitchFamily="34" charset="0"/>
                <a:cs typeface="Arial" panose="020B0604020202020204" pitchFamily="34" charset="0"/>
              </a:rPr>
              <a:t> qui </a:t>
            </a:r>
            <a:r>
              <a:rPr lang="en-GB" sz="2200" dirty="0" err="1">
                <a:latin typeface="Arial" panose="020B0604020202020204" pitchFamily="34" charset="0"/>
                <a:cs typeface="Arial" panose="020B0604020202020204" pitchFamily="34" charset="0"/>
              </a:rPr>
              <a:t>blaborro</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velluptas</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volupta</a:t>
            </a:r>
            <a:r>
              <a:rPr lang="en-GB" sz="2200" dirty="0">
                <a:latin typeface="Arial" panose="020B0604020202020204" pitchFamily="34" charset="0"/>
                <a:cs typeface="Arial" panose="020B0604020202020204" pitchFamily="34" charset="0"/>
              </a:rPr>
              <a:t> et </a:t>
            </a:r>
            <a:r>
              <a:rPr lang="en-GB" sz="2200" dirty="0" err="1">
                <a:latin typeface="Arial" panose="020B0604020202020204" pitchFamily="34" charset="0"/>
                <a:cs typeface="Arial" panose="020B0604020202020204" pitchFamily="34" charset="0"/>
              </a:rPr>
              <a:t>doluptas</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dellores</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moluptatur</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aliqui</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doluptatin</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nobiscipsum</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ut</a:t>
            </a:r>
            <a:r>
              <a:rPr lang="en-GB" sz="2200" dirty="0">
                <a:latin typeface="Arial" panose="020B0604020202020204" pitchFamily="34" charset="0"/>
                <a:cs typeface="Arial" panose="020B0604020202020204" pitchFamily="34" charset="0"/>
              </a:rPr>
              <a:t> qui </a:t>
            </a:r>
            <a:r>
              <a:rPr lang="en-GB" sz="2200" dirty="0" err="1">
                <a:latin typeface="Arial" panose="020B0604020202020204" pitchFamily="34" charset="0"/>
                <a:cs typeface="Arial" panose="020B0604020202020204" pitchFamily="34" charset="0"/>
              </a:rPr>
              <a:t>ut</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dolor</a:t>
            </a:r>
            <a:r>
              <a:rPr lang="en-GB" sz="2200" dirty="0">
                <a:latin typeface="Arial" panose="020B0604020202020204" pitchFamily="34" charset="0"/>
                <a:cs typeface="Arial" panose="020B0604020202020204" pitchFamily="34" charset="0"/>
              </a:rPr>
              <a:t> sit </a:t>
            </a:r>
            <a:r>
              <a:rPr lang="en-GB" sz="2200" dirty="0" err="1">
                <a:latin typeface="Arial" panose="020B0604020202020204" pitchFamily="34" charset="0"/>
                <a:cs typeface="Arial" panose="020B0604020202020204" pitchFamily="34" charset="0"/>
              </a:rPr>
              <a:t>aut</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ulparum</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hil</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imet</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volupta</a:t>
            </a:r>
            <a:r>
              <a:rPr lang="en-GB" sz="2200" dirty="0">
                <a:latin typeface="Arial" panose="020B0604020202020204" pitchFamily="34" charset="0"/>
                <a:cs typeface="Arial" panose="020B0604020202020204" pitchFamily="34" charset="0"/>
              </a:rPr>
              <a:t> con pro </a:t>
            </a:r>
            <a:r>
              <a:rPr lang="en-GB" sz="2200" dirty="0" err="1">
                <a:latin typeface="Arial" panose="020B0604020202020204" pitchFamily="34" charset="0"/>
                <a:cs typeface="Arial" panose="020B0604020202020204" pitchFamily="34" charset="0"/>
              </a:rPr>
              <a:t>odis</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elignis</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il</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inciati</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busdant</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aboribusape</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nim</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hiciatusci</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ut</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plibus</a:t>
            </a:r>
            <a:r>
              <a:rPr lang="en-GB" sz="2200" dirty="0">
                <a:latin typeface="Arial" panose="020B0604020202020204" pitchFamily="34" charset="0"/>
                <a:cs typeface="Arial" panose="020B0604020202020204" pitchFamily="34" charset="0"/>
              </a:rPr>
              <a:t> sit faces </a:t>
            </a:r>
            <a:r>
              <a:rPr lang="en-GB" sz="2200" dirty="0" err="1">
                <a:latin typeface="Arial" panose="020B0604020202020204" pitchFamily="34" charset="0"/>
                <a:cs typeface="Arial" panose="020B0604020202020204" pitchFamily="34" charset="0"/>
              </a:rPr>
              <a:t>ipsamus</a:t>
            </a:r>
            <a:endParaRPr lang="en-GB" sz="2200" dirty="0">
              <a:latin typeface="Arial" panose="020B0604020202020204" pitchFamily="34" charset="0"/>
              <a:cs typeface="Arial" panose="020B0604020202020204" pitchFamily="34" charset="0"/>
            </a:endParaRPr>
          </a:p>
        </p:txBody>
      </p:sp>
      <p:sp>
        <p:nvSpPr>
          <p:cNvPr id="28" name="Rectangle 27"/>
          <p:cNvSpPr/>
          <p:nvPr/>
        </p:nvSpPr>
        <p:spPr>
          <a:xfrm>
            <a:off x="10920464" y="6999942"/>
            <a:ext cx="9637661" cy="9834206"/>
          </a:xfrm>
          <a:prstGeom prst="rect">
            <a:avLst/>
          </a:prstGeom>
          <a:solidFill>
            <a:srgbClr val="0080C7"/>
          </a:solidFill>
          <a:ln>
            <a:noFill/>
          </a:ln>
        </p:spPr>
        <p:style>
          <a:lnRef idx="2">
            <a:schemeClr val="accent1">
              <a:shade val="50000"/>
            </a:schemeClr>
          </a:lnRef>
          <a:fillRef idx="1">
            <a:schemeClr val="accent1"/>
          </a:fillRef>
          <a:effectRef idx="0">
            <a:schemeClr val="accent1"/>
          </a:effectRef>
          <a:fontRef idx="minor">
            <a:schemeClr val="lt1"/>
          </a:fontRef>
        </p:style>
        <p:txBody>
          <a:bodyPr lIns="64639" tIns="32319" rIns="64639" bIns="32319" rtlCol="0" anchor="ctr"/>
          <a:lstStyle/>
          <a:p>
            <a:pPr algn="ctr"/>
            <a:r>
              <a:rPr lang="en-US" sz="1800" b="1" dirty="0">
                <a:latin typeface="Arial" panose="020B0604020202020204" pitchFamily="34" charset="0"/>
                <a:cs typeface="Arial" panose="020B0604020202020204" pitchFamily="34" charset="0"/>
              </a:rPr>
              <a:t>Image</a:t>
            </a:r>
          </a:p>
          <a:p>
            <a:pPr algn="ctr"/>
            <a:r>
              <a:rPr lang="en-US" sz="1800" dirty="0">
                <a:latin typeface="Arial" panose="020B0604020202020204" pitchFamily="34" charset="0"/>
                <a:cs typeface="Arial" panose="020B0604020202020204" pitchFamily="34" charset="0"/>
              </a:rPr>
              <a:t>Resolution 300 dpi</a:t>
            </a:r>
          </a:p>
          <a:p>
            <a:pPr algn="ctr"/>
            <a:r>
              <a:rPr lang="en-US" sz="1800" dirty="0">
                <a:latin typeface="Arial" panose="020B0604020202020204" pitchFamily="34" charset="0"/>
                <a:cs typeface="Arial" panose="020B0604020202020204" pitchFamily="34" charset="0"/>
              </a:rPr>
              <a:t>(min. 150 dpi)</a:t>
            </a:r>
          </a:p>
          <a:p>
            <a:pPr algn="ctr"/>
            <a:r>
              <a:rPr lang="en-US" sz="1800" dirty="0">
                <a:latin typeface="Arial" panose="020B0604020202020204" pitchFamily="34" charset="0"/>
                <a:cs typeface="Arial" panose="020B0604020202020204" pitchFamily="34" charset="0"/>
              </a:rPr>
              <a:t>CMYK mode</a:t>
            </a:r>
            <a:endParaRPr lang="en-SG" sz="1800" dirty="0">
              <a:latin typeface="Arial" panose="020B0604020202020204" pitchFamily="34" charset="0"/>
              <a:cs typeface="Arial" panose="020B0604020202020204" pitchFamily="34" charset="0"/>
            </a:endParaRPr>
          </a:p>
        </p:txBody>
      </p:sp>
      <p:sp>
        <p:nvSpPr>
          <p:cNvPr id="29" name="TextBox 28"/>
          <p:cNvSpPr txBox="1"/>
          <p:nvPr/>
        </p:nvSpPr>
        <p:spPr>
          <a:xfrm>
            <a:off x="10947697" y="16831171"/>
            <a:ext cx="9675529" cy="409518"/>
          </a:xfrm>
          <a:prstGeom prst="rect">
            <a:avLst/>
          </a:prstGeom>
          <a:noFill/>
        </p:spPr>
        <p:txBody>
          <a:bodyPr wrap="none" lIns="0" tIns="127242" rIns="0" bIns="127242" rtlCol="0" anchor="ctr" anchorCtr="0">
            <a:noAutofit/>
          </a:bodyPr>
          <a:lstStyle/>
          <a:p>
            <a:r>
              <a:rPr lang="en-US" sz="1000" dirty="0">
                <a:latin typeface="Arial" panose="020B0604020202020204" pitchFamily="34" charset="0"/>
                <a:cs typeface="Arial" panose="020B0604020202020204" pitchFamily="34" charset="0"/>
              </a:rPr>
              <a:t>Caption, Author, etc.</a:t>
            </a:r>
            <a:endParaRPr lang="en-SG"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5035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828676" y="7002881"/>
            <a:ext cx="19729450" cy="21566598"/>
          </a:xfrm>
          <a:prstGeom prst="rect">
            <a:avLst/>
          </a:prstGeom>
        </p:spPr>
        <p:txBody>
          <a:bodyPr wrap="square" lIns="0" tIns="0" rIns="0" bIns="0" numCol="3" spcCol="504000">
            <a:noAutofit/>
          </a:bodyPr>
          <a:lstStyle/>
          <a:p>
            <a:r>
              <a:rPr lang="en-SG" sz="2200" b="1" dirty="0">
                <a:latin typeface="Arial" panose="020B0604020202020204" pitchFamily="34" charset="0"/>
                <a:cs typeface="Arial" panose="020B0604020202020204" pitchFamily="34" charset="0"/>
              </a:rPr>
              <a:t>Font Arial, 22pt</a:t>
            </a:r>
          </a:p>
          <a:p>
            <a:r>
              <a:rPr lang="en-SG" sz="2200" dirty="0">
                <a:latin typeface="Arial" panose="020B0604020202020204" pitchFamily="34" charset="0"/>
                <a:cs typeface="Arial" panose="020B0604020202020204" pitchFamily="34" charset="0"/>
              </a:rPr>
              <a:t>This is the template for the poster in A1 format (portrait) for the Business meets Technology conference of the university of applied sciences Ansbach.</a:t>
            </a:r>
          </a:p>
          <a:p>
            <a:endParaRPr lang="en-SG" sz="2200" dirty="0">
              <a:latin typeface="Arial" panose="020B0604020202020204" pitchFamily="34" charset="0"/>
              <a:cs typeface="Arial" panose="020B0604020202020204" pitchFamily="34" charset="0"/>
            </a:endParaRPr>
          </a:p>
          <a:p>
            <a:r>
              <a:rPr lang="en-SG" sz="2200" b="1" dirty="0">
                <a:latin typeface="Arial" panose="020B0604020202020204" pitchFamily="34" charset="0"/>
                <a:cs typeface="Arial" panose="020B0604020202020204" pitchFamily="34" charset="0"/>
              </a:rPr>
              <a:t>Header </a:t>
            </a:r>
          </a:p>
          <a:p>
            <a:r>
              <a:rPr lang="en-SG" sz="2200" dirty="0">
                <a:latin typeface="Arial" panose="020B0604020202020204" pitchFamily="34" charset="0"/>
                <a:cs typeface="Arial" panose="020B0604020202020204" pitchFamily="34" charset="0"/>
              </a:rPr>
              <a:t>The authors / publishers of the poster can be listed in the second or third heading (depending on the title of the poster).</a:t>
            </a:r>
          </a:p>
          <a:p>
            <a:endParaRPr lang="en-SG" sz="2200" dirty="0">
              <a:latin typeface="Arial" panose="020B0604020202020204" pitchFamily="34" charset="0"/>
              <a:cs typeface="Arial" panose="020B0604020202020204" pitchFamily="34" charset="0"/>
            </a:endParaRPr>
          </a:p>
          <a:p>
            <a:r>
              <a:rPr lang="en-SG" sz="2200" b="1" dirty="0">
                <a:latin typeface="Arial" panose="020B0604020202020204" pitchFamily="34" charset="0"/>
                <a:cs typeface="Arial" panose="020B0604020202020204" pitchFamily="34" charset="0"/>
              </a:rPr>
              <a:t>Typesetting</a:t>
            </a:r>
          </a:p>
          <a:p>
            <a:r>
              <a:rPr lang="en-SG" sz="2200" dirty="0">
                <a:latin typeface="Arial" panose="020B0604020202020204" pitchFamily="34" charset="0"/>
                <a:cs typeface="Arial" panose="020B0604020202020204" pitchFamily="34" charset="0"/>
              </a:rPr>
              <a:t>Text content for the poster should be limited to the most important information. Text can be organised in two-column and three-column structure. All paragraphs should be left-aligned or left-justified. </a:t>
            </a:r>
          </a:p>
          <a:p>
            <a:r>
              <a:rPr lang="en-SG" sz="2200" dirty="0">
                <a:latin typeface="Arial" panose="020B0604020202020204" pitchFamily="34" charset="0"/>
                <a:cs typeface="Arial" panose="020B0604020202020204" pitchFamily="34" charset="0"/>
              </a:rPr>
              <a:t>In case of very little text a larger font size can be used.</a:t>
            </a:r>
          </a:p>
          <a:p>
            <a:endParaRPr lang="en-SG" sz="2200" dirty="0">
              <a:latin typeface="Arial" panose="020B0604020202020204" pitchFamily="34" charset="0"/>
              <a:cs typeface="Arial" panose="020B0604020202020204" pitchFamily="34" charset="0"/>
            </a:endParaRPr>
          </a:p>
          <a:p>
            <a:r>
              <a:rPr lang="en-SG" sz="2200" b="1" dirty="0">
                <a:latin typeface="Arial" panose="020B0604020202020204" pitchFamily="34" charset="0"/>
                <a:cs typeface="Arial" panose="020B0604020202020204" pitchFamily="34" charset="0"/>
              </a:rPr>
              <a:t>Images</a:t>
            </a:r>
          </a:p>
          <a:p>
            <a:r>
              <a:rPr lang="en-SG" sz="2200" dirty="0">
                <a:latin typeface="Arial" panose="020B0604020202020204" pitchFamily="34" charset="0"/>
                <a:cs typeface="Arial" panose="020B0604020202020204" pitchFamily="34" charset="0"/>
              </a:rPr>
              <a:t>If you want to integrate images or graphs in the text, there are different possibilities. The positioning of the images here is variable, but the layout of the template should be adhered to:</a:t>
            </a:r>
          </a:p>
          <a:p>
            <a:endParaRPr lang="en-SG" sz="2200" dirty="0">
              <a:latin typeface="Arial" panose="020B0604020202020204" pitchFamily="34" charset="0"/>
              <a:cs typeface="Arial" panose="020B0604020202020204" pitchFamily="34" charset="0"/>
            </a:endParaRPr>
          </a:p>
          <a:p>
            <a:pPr marL="237321" indent="-237321">
              <a:buFont typeface="Arial" panose="020B0604020202020204" pitchFamily="34" charset="0"/>
              <a:buChar char="•"/>
            </a:pPr>
            <a:r>
              <a:rPr lang="en-SG" sz="2200" dirty="0">
                <a:latin typeface="Arial" panose="020B0604020202020204" pitchFamily="34" charset="0"/>
                <a:cs typeface="Arial" panose="020B0604020202020204" pitchFamily="34" charset="0"/>
              </a:rPr>
              <a:t>Image should be adjusted to each text column width</a:t>
            </a:r>
          </a:p>
          <a:p>
            <a:pPr marL="237321" indent="-237321">
              <a:buFont typeface="Arial" panose="020B0604020202020204" pitchFamily="34" charset="0"/>
              <a:buChar char="•"/>
            </a:pPr>
            <a:endParaRPr lang="en-SG" sz="2200" dirty="0">
              <a:latin typeface="Arial" panose="020B0604020202020204" pitchFamily="34" charset="0"/>
              <a:cs typeface="Arial" panose="020B0604020202020204" pitchFamily="34" charset="0"/>
            </a:endParaRPr>
          </a:p>
          <a:p>
            <a:pPr marL="237321" indent="-237321">
              <a:buFont typeface="Arial" panose="020B0604020202020204" pitchFamily="34" charset="0"/>
              <a:buChar char="•"/>
            </a:pPr>
            <a:r>
              <a:rPr lang="en-SG" sz="2200" dirty="0">
                <a:latin typeface="Arial" panose="020B0604020202020204" pitchFamily="34" charset="0"/>
                <a:cs typeface="Arial" panose="020B0604020202020204" pitchFamily="34" charset="0"/>
              </a:rPr>
              <a:t>Image covers entire text area</a:t>
            </a:r>
          </a:p>
          <a:p>
            <a:pPr marL="237321" indent="-237321">
              <a:buFont typeface="Arial" panose="020B0604020202020204" pitchFamily="34" charset="0"/>
              <a:buChar char="•"/>
            </a:pPr>
            <a:endParaRPr lang="en-SG" sz="2200" dirty="0">
              <a:latin typeface="Arial" panose="020B0604020202020204" pitchFamily="34" charset="0"/>
              <a:cs typeface="Arial" panose="020B0604020202020204" pitchFamily="34" charset="0"/>
            </a:endParaRPr>
          </a:p>
          <a:p>
            <a:pPr marL="237321" indent="-237321">
              <a:buFont typeface="Arial" panose="020B0604020202020204" pitchFamily="34" charset="0"/>
              <a:buChar char="•"/>
            </a:pPr>
            <a:r>
              <a:rPr lang="en-SG" sz="2200" dirty="0">
                <a:latin typeface="Arial" panose="020B0604020202020204" pitchFamily="34" charset="0"/>
                <a:cs typeface="Arial" panose="020B0604020202020204" pitchFamily="34" charset="0"/>
              </a:rPr>
              <a:t>Image is full page within the text level (with white border)</a:t>
            </a:r>
          </a:p>
          <a:p>
            <a:pPr marL="237321" indent="-237321">
              <a:buFont typeface="Arial" panose="020B0604020202020204" pitchFamily="34" charset="0"/>
              <a:buChar char="•"/>
            </a:pPr>
            <a:endParaRPr lang="en-SG" sz="2200" dirty="0">
              <a:latin typeface="Arial" panose="020B0604020202020204" pitchFamily="34" charset="0"/>
              <a:cs typeface="Arial" panose="020B0604020202020204" pitchFamily="34" charset="0"/>
            </a:endParaRPr>
          </a:p>
          <a:p>
            <a:r>
              <a:rPr lang="en-SG" sz="2200" dirty="0">
                <a:latin typeface="Arial" panose="020B0604020202020204" pitchFamily="34" charset="0"/>
                <a:cs typeface="Arial" panose="020B0604020202020204" pitchFamily="34" charset="0"/>
              </a:rPr>
              <a:t>Images should always wear a caption that possibly contains information about the image and authorship. Ensure that the image has sufficient distance from the text. The same applies to graphics. Recommended image resolution for quality print is 300dpi (minimum 150 dpi). The colour mode should be CMYK.</a:t>
            </a:r>
          </a:p>
          <a:p>
            <a:endParaRPr lang="en-SG" sz="2200" dirty="0">
              <a:latin typeface="Arial" panose="020B0604020202020204" pitchFamily="34" charset="0"/>
              <a:cs typeface="Arial" panose="020B0604020202020204" pitchFamily="34" charset="0"/>
            </a:endParaRPr>
          </a:p>
          <a:p>
            <a:r>
              <a:rPr lang="en-SG" sz="2200" b="1" dirty="0">
                <a:latin typeface="Arial" panose="020B0604020202020204" pitchFamily="34" charset="0"/>
                <a:cs typeface="Arial" panose="020B0604020202020204" pitchFamily="34" charset="0"/>
              </a:rPr>
              <a:t>Print setup</a:t>
            </a:r>
          </a:p>
          <a:p>
            <a:r>
              <a:rPr lang="en-SG" sz="2200" dirty="0">
                <a:latin typeface="Arial" panose="020B0604020202020204" pitchFamily="34" charset="0"/>
                <a:cs typeface="Arial" panose="020B0604020202020204" pitchFamily="34" charset="0"/>
              </a:rPr>
              <a:t>Make sure that the document is printed in its original size, so no adjustment to the print margins is enabled in your printer settings.</a:t>
            </a:r>
          </a:p>
          <a:p>
            <a:endParaRPr lang="en-SG" sz="2200" dirty="0">
              <a:latin typeface="Arial" panose="020B0604020202020204" pitchFamily="34" charset="0"/>
              <a:cs typeface="Arial" panose="020B0604020202020204" pitchFamily="34" charset="0"/>
            </a:endParaRPr>
          </a:p>
          <a:p>
            <a:r>
              <a:rPr lang="en-SG" sz="2200" b="1" dirty="0">
                <a:latin typeface="Arial" panose="020B0604020202020204" pitchFamily="34" charset="0"/>
                <a:cs typeface="Arial" panose="020B0604020202020204" pitchFamily="34" charset="0"/>
              </a:rPr>
              <a:t>Lorem Ipsum</a:t>
            </a:r>
            <a:endParaRPr lang="en-SG" sz="2200" dirty="0">
              <a:latin typeface="Arial" panose="020B0604020202020204" pitchFamily="34" charset="0"/>
              <a:cs typeface="Arial" panose="020B0604020202020204" pitchFamily="34" charset="0"/>
            </a:endParaRPr>
          </a:p>
          <a:p>
            <a:r>
              <a:rPr lang="en-SG" sz="2200" dirty="0">
                <a:latin typeface="Arial" panose="020B0604020202020204" pitchFamily="34" charset="0"/>
                <a:cs typeface="Arial" panose="020B0604020202020204" pitchFamily="34" charset="0"/>
              </a:rPr>
              <a:t>Pa </a:t>
            </a:r>
            <a:r>
              <a:rPr lang="en-SG" sz="2200" dirty="0" err="1">
                <a:latin typeface="Arial" panose="020B0604020202020204" pitchFamily="34" charset="0"/>
                <a:cs typeface="Arial" panose="020B0604020202020204" pitchFamily="34" charset="0"/>
              </a:rPr>
              <a:t>dolumquatur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officiist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cullacc</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umquod</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quia</a:t>
            </a:r>
            <a:r>
              <a:rPr lang="en-SG" sz="2200" dirty="0">
                <a:latin typeface="Arial" panose="020B0604020202020204" pitchFamily="34" charset="0"/>
                <a:cs typeface="Arial" panose="020B0604020202020204" pitchFamily="34" charset="0"/>
              </a:rPr>
              <a:t> non res ex et </a:t>
            </a:r>
            <a:r>
              <a:rPr lang="en-SG" sz="2200" dirty="0" err="1">
                <a:latin typeface="Arial" panose="020B0604020202020204" pitchFamily="34" charset="0"/>
                <a:cs typeface="Arial" panose="020B0604020202020204" pitchFamily="34" charset="0"/>
              </a:rPr>
              <a:t>odita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estibus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voluptas</a:t>
            </a:r>
            <a:r>
              <a:rPr lang="en-SG" sz="2200" dirty="0">
                <a:latin typeface="Arial" panose="020B0604020202020204" pitchFamily="34" charset="0"/>
                <a:cs typeface="Arial" panose="020B0604020202020204" pitchFamily="34" charset="0"/>
              </a:rPr>
              <a:t> et lit quo </a:t>
            </a:r>
            <a:r>
              <a:rPr lang="en-SG" sz="2200" dirty="0" err="1">
                <a:latin typeface="Arial" panose="020B0604020202020204" pitchFamily="34" charset="0"/>
                <a:cs typeface="Arial" panose="020B0604020202020204" pitchFamily="34" charset="0"/>
              </a:rPr>
              <a:t>quam</a:t>
            </a:r>
            <a:r>
              <a:rPr lang="en-SG" sz="2200" dirty="0">
                <a:latin typeface="Arial" panose="020B0604020202020204" pitchFamily="34" charset="0"/>
                <a:cs typeface="Arial" panose="020B0604020202020204" pitchFamily="34" charset="0"/>
              </a:rPr>
              <a:t> quo </a:t>
            </a:r>
            <a:r>
              <a:rPr lang="en-SG" sz="2200" dirty="0" err="1">
                <a:latin typeface="Arial" panose="020B0604020202020204" pitchFamily="34" charset="0"/>
                <a:cs typeface="Arial" panose="020B0604020202020204" pitchFamily="34" charset="0"/>
              </a:rPr>
              <a:t>ea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voluptis</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fuga</a:t>
            </a:r>
            <a:r>
              <a:rPr lang="en-SG" sz="2200" dirty="0">
                <a:latin typeface="Arial" panose="020B0604020202020204" pitchFamily="34" charset="0"/>
                <a:cs typeface="Arial" panose="020B0604020202020204" pitchFamily="34" charset="0"/>
              </a:rPr>
              <a:t>. Ut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elitatur</a:t>
            </a:r>
            <a:r>
              <a:rPr lang="en-SG" sz="2200" dirty="0">
                <a:latin typeface="Arial" panose="020B0604020202020204" pitchFamily="34" charset="0"/>
                <a:cs typeface="Arial" panose="020B0604020202020204" pitchFamily="34" charset="0"/>
              </a:rPr>
              <a:t>, ex </a:t>
            </a:r>
            <a:r>
              <a:rPr lang="en-SG" sz="2200" dirty="0" err="1">
                <a:latin typeface="Arial" panose="020B0604020202020204" pitchFamily="34" charset="0"/>
                <a:cs typeface="Arial" panose="020B0604020202020204" pitchFamily="34" charset="0"/>
              </a:rPr>
              <a:t>experep</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elibus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officius</a:t>
            </a:r>
            <a:r>
              <a:rPr lang="en-SG" sz="2200" dirty="0">
                <a:latin typeface="Arial" panose="020B0604020202020204" pitchFamily="34" charset="0"/>
                <a:cs typeface="Arial" panose="020B0604020202020204" pitchFamily="34" charset="0"/>
              </a:rPr>
              <a:t> re </a:t>
            </a:r>
            <a:r>
              <a:rPr lang="en-SG" sz="2200" dirty="0" err="1">
                <a:latin typeface="Arial" panose="020B0604020202020204" pitchFamily="34" charset="0"/>
                <a:cs typeface="Arial" panose="020B0604020202020204" pitchFamily="34" charset="0"/>
              </a:rPr>
              <a:t>inciam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volupta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tureictest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vererenienda</a:t>
            </a:r>
            <a:r>
              <a:rPr lang="en-SG" sz="2200" dirty="0">
                <a:latin typeface="Arial" panose="020B0604020202020204" pitchFamily="34" charset="0"/>
                <a:cs typeface="Arial" panose="020B0604020202020204" pitchFamily="34" charset="0"/>
              </a:rPr>
              <a:t> pro </a:t>
            </a:r>
            <a:r>
              <a:rPr lang="en-SG" sz="2200" dirty="0" err="1">
                <a:latin typeface="Arial" panose="020B0604020202020204" pitchFamily="34" charset="0"/>
                <a:cs typeface="Arial" panose="020B0604020202020204" pitchFamily="34" charset="0"/>
              </a:rPr>
              <a:t>eum</a:t>
            </a:r>
            <a:r>
              <a:rPr lang="en-SG" sz="2200" dirty="0">
                <a:latin typeface="Arial" panose="020B0604020202020204" pitchFamily="34" charset="0"/>
                <a:cs typeface="Arial" panose="020B0604020202020204" pitchFamily="34" charset="0"/>
              </a:rPr>
              <a:t> qui </a:t>
            </a:r>
            <a:r>
              <a:rPr lang="en-SG" sz="2200" dirty="0" err="1">
                <a:latin typeface="Arial" panose="020B0604020202020204" pitchFamily="34" charset="0"/>
                <a:cs typeface="Arial" panose="020B0604020202020204" pitchFamily="34" charset="0"/>
              </a:rPr>
              <a:t>omnim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ullande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eaqui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toritionsed</a:t>
            </a:r>
            <a:r>
              <a:rPr lang="en-SG" sz="2200" dirty="0">
                <a:latin typeface="Arial" panose="020B0604020202020204" pitchFamily="34" charset="0"/>
                <a:cs typeface="Arial" panose="020B0604020202020204" pitchFamily="34" charset="0"/>
              </a:rPr>
              <a:t> que </a:t>
            </a:r>
            <a:r>
              <a:rPr lang="en-SG" sz="2200" dirty="0" err="1">
                <a:latin typeface="Arial" panose="020B0604020202020204" pitchFamily="34" charset="0"/>
                <a:cs typeface="Arial" panose="020B0604020202020204" pitchFamily="34" charset="0"/>
              </a:rPr>
              <a:t>voloriorem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harum</a:t>
            </a:r>
            <a:r>
              <a:rPr lang="en-SG" sz="2200" dirty="0">
                <a:latin typeface="Arial" panose="020B0604020202020204" pitchFamily="34" charset="0"/>
                <a:cs typeface="Arial" panose="020B0604020202020204" pitchFamily="34" charset="0"/>
              </a:rPr>
              <a:t> am </a:t>
            </a:r>
            <a:r>
              <a:rPr lang="en-SG" sz="2200" dirty="0" err="1">
                <a:latin typeface="Arial" panose="020B0604020202020204" pitchFamily="34" charset="0"/>
                <a:cs typeface="Arial" panose="020B0604020202020204" pitchFamily="34" charset="0"/>
              </a:rPr>
              <a:t>sitiossiti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ilit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mollorum</a:t>
            </a:r>
            <a:r>
              <a:rPr lang="en-SG" sz="2200" dirty="0">
                <a:latin typeface="Arial" panose="020B0604020202020204" pitchFamily="34" charset="0"/>
                <a:cs typeface="Arial" panose="020B0604020202020204" pitchFamily="34" charset="0"/>
              </a:rPr>
              <a:t> as </a:t>
            </a:r>
            <a:r>
              <a:rPr lang="en-SG" sz="2200" dirty="0" err="1">
                <a:latin typeface="Arial" panose="020B0604020202020204" pitchFamily="34" charset="0"/>
                <a:cs typeface="Arial" panose="020B0604020202020204" pitchFamily="34" charset="0"/>
              </a:rPr>
              <a:t>eatias</a:t>
            </a:r>
            <a:r>
              <a:rPr lang="en-SG" sz="2200" dirty="0">
                <a:latin typeface="Arial" panose="020B0604020202020204" pitchFamily="34" charset="0"/>
                <a:cs typeface="Arial" panose="020B0604020202020204" pitchFamily="34" charset="0"/>
              </a:rPr>
              <a:t> sim lam </a:t>
            </a:r>
            <a:r>
              <a:rPr lang="en-SG" sz="2200" dirty="0" err="1">
                <a:latin typeface="Arial" panose="020B0604020202020204" pitchFamily="34" charset="0"/>
                <a:cs typeface="Arial" panose="020B0604020202020204" pitchFamily="34" charset="0"/>
              </a:rPr>
              <a:t>cus</a:t>
            </a:r>
            <a:r>
              <a:rPr lang="en-SG" sz="2200" dirty="0">
                <a:latin typeface="Arial" panose="020B0604020202020204" pitchFamily="34" charset="0"/>
                <a:cs typeface="Arial" panose="020B0604020202020204" pitchFamily="34" charset="0"/>
              </a:rPr>
              <a:t> mint </a:t>
            </a:r>
            <a:r>
              <a:rPr lang="en-SG" sz="2200" dirty="0" err="1">
                <a:latin typeface="Arial" panose="020B0604020202020204" pitchFamily="34" charset="0"/>
                <a:cs typeface="Arial" panose="020B0604020202020204" pitchFamily="34" charset="0"/>
              </a:rPr>
              <a:t>omnis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plitasped</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volesti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quamusa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verionseque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senim</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excea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verchil</a:t>
            </a:r>
            <a:r>
              <a:rPr lang="en-SG" sz="2200" dirty="0">
                <a:latin typeface="Arial" panose="020B0604020202020204" pitchFamily="34" charset="0"/>
                <a:cs typeface="Arial" panose="020B0604020202020204" pitchFamily="34" charset="0"/>
              </a:rPr>
              <a:t> ex et </a:t>
            </a:r>
            <a:r>
              <a:rPr lang="en-SG" sz="2200" dirty="0" err="1">
                <a:latin typeface="Arial" panose="020B0604020202020204" pitchFamily="34" charset="0"/>
                <a:cs typeface="Arial" panose="020B0604020202020204" pitchFamily="34" charset="0"/>
              </a:rPr>
              <a:t>etur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omnim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quunt</a:t>
            </a:r>
            <a:r>
              <a:rPr lang="en-SG" sz="2200" dirty="0">
                <a:latin typeface="Arial" panose="020B0604020202020204" pitchFamily="34" charset="0"/>
                <a:cs typeface="Arial" panose="020B0604020202020204" pitchFamily="34" charset="0"/>
              </a:rPr>
              <a:t> ex </a:t>
            </a:r>
            <a:r>
              <a:rPr lang="en-SG" sz="2200" dirty="0" err="1">
                <a:latin typeface="Arial" panose="020B0604020202020204" pitchFamily="34" charset="0"/>
                <a:cs typeface="Arial" panose="020B0604020202020204" pitchFamily="34" charset="0"/>
              </a:rPr>
              <a:t>exped</a:t>
            </a:r>
            <a:r>
              <a:rPr lang="en-SG" sz="2200" dirty="0">
                <a:latin typeface="Arial" panose="020B0604020202020204" pitchFamily="34" charset="0"/>
                <a:cs typeface="Arial" panose="020B0604020202020204" pitchFamily="34" charset="0"/>
              </a:rPr>
              <a:t> qui </a:t>
            </a:r>
            <a:r>
              <a:rPr lang="en-SG" sz="2200" dirty="0" err="1">
                <a:latin typeface="Arial" panose="020B0604020202020204" pitchFamily="34" charset="0"/>
                <a:cs typeface="Arial" panose="020B0604020202020204" pitchFamily="34" charset="0"/>
              </a:rPr>
              <a:t>doloresed</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fugiamus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reperem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vel</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ipsam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audi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apicili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busam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eostionsedi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doluptiur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restestia</a:t>
            </a:r>
            <a:r>
              <a:rPr lang="en-SG" sz="2200" dirty="0">
                <a:latin typeface="Arial" panose="020B0604020202020204" pitchFamily="34" charset="0"/>
                <a:cs typeface="Arial" panose="020B0604020202020204" pitchFamily="34" charset="0"/>
              </a:rPr>
              <a:t> volent </a:t>
            </a:r>
            <a:r>
              <a:rPr lang="en-SG" sz="2200" dirty="0" err="1">
                <a:latin typeface="Arial" panose="020B0604020202020204" pitchFamily="34" charset="0"/>
                <a:cs typeface="Arial" panose="020B0604020202020204" pitchFamily="34" charset="0"/>
              </a:rPr>
              <a:t>pra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denda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verspel</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luptur</a:t>
            </a:r>
            <a:r>
              <a:rPr lang="en-SG" sz="2200" dirty="0">
                <a:latin typeface="Arial" panose="020B0604020202020204" pitchFamily="34" charset="0"/>
                <a:cs typeface="Arial" panose="020B0604020202020204" pitchFamily="34" charset="0"/>
              </a:rPr>
              <a:t>, sit, </a:t>
            </a:r>
            <a:r>
              <a:rPr lang="en-SG" sz="2200" dirty="0" err="1">
                <a:latin typeface="Arial" panose="020B0604020202020204" pitchFamily="34" charset="0"/>
                <a:cs typeface="Arial" panose="020B0604020202020204" pitchFamily="34" charset="0"/>
              </a:rPr>
              <a:t>utempor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rovitat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isquidi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gendus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voluptaecae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Itatem</a:t>
            </a:r>
            <a:r>
              <a:rPr lang="en-SG" sz="2200" dirty="0">
                <a:latin typeface="Arial" panose="020B0604020202020204" pitchFamily="34" charset="0"/>
                <a:cs typeface="Arial" panose="020B0604020202020204" pitchFamily="34" charset="0"/>
              </a:rPr>
              <a:t> quo </a:t>
            </a:r>
            <a:r>
              <a:rPr lang="en-SG" sz="2200" dirty="0" err="1">
                <a:latin typeface="Arial" panose="020B0604020202020204" pitchFamily="34" charset="0"/>
                <a:cs typeface="Arial" panose="020B0604020202020204" pitchFamily="34" charset="0"/>
              </a:rPr>
              <a:t>conectis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molore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cuptatur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magnat</a:t>
            </a:r>
            <a:r>
              <a:rPr lang="en-SG" sz="2200" dirty="0">
                <a:latin typeface="Arial" panose="020B0604020202020204" pitchFamily="34" charset="0"/>
                <a:cs typeface="Arial" panose="020B0604020202020204" pitchFamily="34" charset="0"/>
              </a:rPr>
              <a:t>.</a:t>
            </a:r>
          </a:p>
          <a:p>
            <a:r>
              <a:rPr lang="en-SG" sz="2200" dirty="0" err="1">
                <a:latin typeface="Arial" panose="020B0604020202020204" pitchFamily="34" charset="0"/>
                <a:cs typeface="Arial" panose="020B0604020202020204" pitchFamily="34" charset="0"/>
              </a:rPr>
              <a:t>Xerro</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elesciam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etur</a:t>
            </a:r>
            <a:r>
              <a:rPr lang="en-SG" sz="2200" dirty="0">
                <a:latin typeface="Arial" panose="020B0604020202020204" pitchFamily="34" charset="0"/>
                <a:cs typeface="Arial" panose="020B0604020202020204" pitchFamily="34" charset="0"/>
              </a:rPr>
              <a:t> am </a:t>
            </a:r>
            <a:r>
              <a:rPr lang="en-SG" sz="2200" dirty="0" err="1">
                <a:latin typeface="Arial" panose="020B0604020202020204" pitchFamily="34" charset="0"/>
                <a:cs typeface="Arial" panose="020B0604020202020204" pitchFamily="34" charset="0"/>
              </a:rPr>
              <a:t>videlessi</a:t>
            </a:r>
            <a:r>
              <a:rPr lang="en-SG" sz="2200" dirty="0">
                <a:latin typeface="Arial" panose="020B0604020202020204" pitchFamily="34" charset="0"/>
                <a:cs typeface="Arial" panose="020B0604020202020204" pitchFamily="34" charset="0"/>
              </a:rPr>
              <a:t> accus </a:t>
            </a:r>
            <a:r>
              <a:rPr lang="en-SG" sz="2200" dirty="0" err="1">
                <a:latin typeface="Arial" panose="020B0604020202020204" pitchFamily="34" charset="0"/>
                <a:cs typeface="Arial" panose="020B0604020202020204" pitchFamily="34" charset="0"/>
              </a:rPr>
              <a:t>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omnient</a:t>
            </a:r>
            <a:r>
              <a:rPr lang="en-SG" sz="2200" dirty="0">
                <a:latin typeface="Arial" panose="020B0604020202020204" pitchFamily="34" charset="0"/>
                <a:cs typeface="Arial" panose="020B0604020202020204" pitchFamily="34" charset="0"/>
              </a:rPr>
              <a:t> que con rem </a:t>
            </a:r>
            <a:r>
              <a:rPr lang="en-SG" sz="2200" dirty="0" err="1">
                <a:latin typeface="Arial" panose="020B0604020202020204" pitchFamily="34" charset="0"/>
                <a:cs typeface="Arial" panose="020B0604020202020204" pitchFamily="34" charset="0"/>
              </a:rPr>
              <a:t>laccum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ernation</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explictur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Abori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quiamus</a:t>
            </a:r>
            <a:r>
              <a:rPr lang="en-SG" sz="2200" dirty="0">
                <a:latin typeface="Arial" panose="020B0604020202020204" pitchFamily="34" charset="0"/>
                <a:cs typeface="Arial" panose="020B0604020202020204" pitchFamily="34" charset="0"/>
              </a:rPr>
              <a:t> re et </a:t>
            </a:r>
            <a:r>
              <a:rPr lang="en-SG" sz="2200" dirty="0" err="1">
                <a:latin typeface="Arial" panose="020B0604020202020204" pitchFamily="34" charset="0"/>
                <a:cs typeface="Arial" panose="020B0604020202020204" pitchFamily="34" charset="0"/>
              </a:rPr>
              <a:t>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eaquis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venis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quibus</a:t>
            </a:r>
            <a:r>
              <a:rPr lang="en-SG" sz="2200" dirty="0">
                <a:latin typeface="Arial" panose="020B0604020202020204" pitchFamily="34" charset="0"/>
                <a:cs typeface="Arial" panose="020B0604020202020204" pitchFamily="34" charset="0"/>
              </a:rPr>
              <a:t> in es et </a:t>
            </a:r>
            <a:r>
              <a:rPr lang="en-SG" sz="2200" dirty="0" err="1">
                <a:latin typeface="Arial" panose="020B0604020202020204" pitchFamily="34" charset="0"/>
                <a:cs typeface="Arial" panose="020B0604020202020204" pitchFamily="34" charset="0"/>
              </a:rPr>
              <a:t>aligent</a:t>
            </a:r>
            <a:r>
              <a:rPr lang="en-SG" sz="2200" dirty="0">
                <a:latin typeface="Arial" panose="020B0604020202020204" pitchFamily="34" charset="0"/>
                <a:cs typeface="Arial" panose="020B0604020202020204" pitchFamily="34" charset="0"/>
              </a:rPr>
              <a:t>.</a:t>
            </a:r>
          </a:p>
          <a:p>
            <a:r>
              <a:rPr lang="en-SG" sz="2200" dirty="0" err="1">
                <a:latin typeface="Arial" panose="020B0604020202020204" pitchFamily="34" charset="0"/>
                <a:cs typeface="Arial" panose="020B0604020202020204" pitchFamily="34" charset="0"/>
              </a:rPr>
              <a:t>Niat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harchillis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cullate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aboreperia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doluptam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faccabo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Otam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iniminventur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ra</a:t>
            </a:r>
            <a:r>
              <a:rPr lang="en-SG" sz="2200" dirty="0">
                <a:latin typeface="Arial" panose="020B0604020202020204" pitchFamily="34" charset="0"/>
                <a:cs typeface="Arial" panose="020B0604020202020204" pitchFamily="34" charset="0"/>
              </a:rPr>
              <a:t> none net </a:t>
            </a:r>
            <a:r>
              <a:rPr lang="en-SG" sz="2200" dirty="0" err="1">
                <a:latin typeface="Arial" panose="020B0604020202020204" pitchFamily="34" charset="0"/>
                <a:cs typeface="Arial" panose="020B0604020202020204" pitchFamily="34" charset="0"/>
              </a:rPr>
              <a:t>eum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accum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nimet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officimi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conseque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dit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fuga</a:t>
            </a:r>
            <a:r>
              <a:rPr lang="en-SG" sz="2200" dirty="0">
                <a:latin typeface="Arial" panose="020B0604020202020204" pitchFamily="34" charset="0"/>
                <a:cs typeface="Arial" panose="020B0604020202020204" pitchFamily="34" charset="0"/>
              </a:rPr>
              <a:t>. </a:t>
            </a:r>
          </a:p>
          <a:p>
            <a:endParaRPr lang="en-SG" sz="2200" dirty="0">
              <a:latin typeface="Arial" panose="020B0604020202020204" pitchFamily="34" charset="0"/>
              <a:cs typeface="Arial" panose="020B0604020202020204" pitchFamily="34" charset="0"/>
            </a:endParaRPr>
          </a:p>
          <a:p>
            <a:r>
              <a:rPr lang="en-SG" sz="2200" dirty="0">
                <a:latin typeface="Arial" panose="020B0604020202020204" pitchFamily="34" charset="0"/>
                <a:cs typeface="Arial" panose="020B0604020202020204" pitchFamily="34" charset="0"/>
              </a:rPr>
              <a:t>Nam, </a:t>
            </a:r>
            <a:r>
              <a:rPr lang="en-SG" sz="2200" dirty="0" err="1">
                <a:latin typeface="Arial" panose="020B0604020202020204" pitchFamily="34" charset="0"/>
                <a:cs typeface="Arial" panose="020B0604020202020204" pitchFamily="34" charset="0"/>
              </a:rPr>
              <a:t>quibus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moloraectius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illabor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laborrum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inveliquia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sequias</a:t>
            </a:r>
            <a:r>
              <a:rPr lang="en-SG" sz="2200" dirty="0">
                <a:latin typeface="Arial" panose="020B0604020202020204" pitchFamily="34" charset="0"/>
                <a:cs typeface="Arial" panose="020B0604020202020204" pitchFamily="34" charset="0"/>
              </a:rPr>
              <a:t> qui </a:t>
            </a:r>
            <a:r>
              <a:rPr lang="en-SG" sz="2200" dirty="0" err="1">
                <a:latin typeface="Arial" panose="020B0604020202020204" pitchFamily="34" charset="0"/>
                <a:cs typeface="Arial" panose="020B0604020202020204" pitchFamily="34" charset="0"/>
              </a:rPr>
              <a:t>dolupta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spedis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moluptias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adia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re ped </a:t>
            </a:r>
            <a:r>
              <a:rPr lang="en-SG" sz="2200" dirty="0" err="1">
                <a:latin typeface="Arial" panose="020B0604020202020204" pitchFamily="34" charset="0"/>
                <a:cs typeface="Arial" panose="020B0604020202020204" pitchFamily="34" charset="0"/>
              </a:rPr>
              <a:t>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acest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audae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pernatum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ad</a:t>
            </a:r>
          </a:p>
          <a:p>
            <a:r>
              <a:rPr lang="en-SG" sz="2200" dirty="0" err="1">
                <a:latin typeface="Arial" panose="020B0604020202020204" pitchFamily="34" charset="0"/>
                <a:cs typeface="Arial" panose="020B0604020202020204" pitchFamily="34" charset="0"/>
              </a:rPr>
              <a:t>Xerro</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elesciam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etur</a:t>
            </a:r>
            <a:r>
              <a:rPr lang="en-SG" sz="2200" dirty="0">
                <a:latin typeface="Arial" panose="020B0604020202020204" pitchFamily="34" charset="0"/>
                <a:cs typeface="Arial" panose="020B0604020202020204" pitchFamily="34" charset="0"/>
              </a:rPr>
              <a:t> am </a:t>
            </a:r>
            <a:r>
              <a:rPr lang="en-SG" sz="2200" dirty="0" err="1">
                <a:latin typeface="Arial" panose="020B0604020202020204" pitchFamily="34" charset="0"/>
                <a:cs typeface="Arial" panose="020B0604020202020204" pitchFamily="34" charset="0"/>
              </a:rPr>
              <a:t>videlessi</a:t>
            </a:r>
            <a:r>
              <a:rPr lang="en-SG" sz="2200" dirty="0">
                <a:latin typeface="Arial" panose="020B0604020202020204" pitchFamily="34" charset="0"/>
                <a:cs typeface="Arial" panose="020B0604020202020204" pitchFamily="34" charset="0"/>
              </a:rPr>
              <a:t> accus </a:t>
            </a:r>
            <a:r>
              <a:rPr lang="en-SG" sz="2200" dirty="0" err="1">
                <a:latin typeface="Arial" panose="020B0604020202020204" pitchFamily="34" charset="0"/>
                <a:cs typeface="Arial" panose="020B0604020202020204" pitchFamily="34" charset="0"/>
              </a:rPr>
              <a:t>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omnient</a:t>
            </a:r>
            <a:r>
              <a:rPr lang="en-SG" sz="2200" dirty="0">
                <a:latin typeface="Arial" panose="020B0604020202020204" pitchFamily="34" charset="0"/>
                <a:cs typeface="Arial" panose="020B0604020202020204" pitchFamily="34" charset="0"/>
              </a:rPr>
              <a:t> que con rem </a:t>
            </a:r>
            <a:r>
              <a:rPr lang="en-SG" sz="2200" dirty="0" err="1">
                <a:latin typeface="Arial" panose="020B0604020202020204" pitchFamily="34" charset="0"/>
                <a:cs typeface="Arial" panose="020B0604020202020204" pitchFamily="34" charset="0"/>
              </a:rPr>
              <a:t>laccum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ernation</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explictur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Abori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quiamus</a:t>
            </a:r>
            <a:r>
              <a:rPr lang="en-SG" sz="2200" dirty="0">
                <a:latin typeface="Arial" panose="020B0604020202020204" pitchFamily="34" charset="0"/>
                <a:cs typeface="Arial" panose="020B0604020202020204" pitchFamily="34" charset="0"/>
              </a:rPr>
              <a:t> re et </a:t>
            </a:r>
            <a:r>
              <a:rPr lang="en-SG" sz="2200" dirty="0" err="1">
                <a:latin typeface="Arial" panose="020B0604020202020204" pitchFamily="34" charset="0"/>
                <a:cs typeface="Arial" panose="020B0604020202020204" pitchFamily="34" charset="0"/>
              </a:rPr>
              <a:t>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eaquis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venis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quibus</a:t>
            </a:r>
            <a:r>
              <a:rPr lang="en-SG" sz="2200" dirty="0">
                <a:latin typeface="Arial" panose="020B0604020202020204" pitchFamily="34" charset="0"/>
                <a:cs typeface="Arial" panose="020B0604020202020204" pitchFamily="34" charset="0"/>
              </a:rPr>
              <a:t> in es et </a:t>
            </a:r>
            <a:r>
              <a:rPr lang="en-SG" sz="2200" dirty="0" err="1">
                <a:latin typeface="Arial" panose="020B0604020202020204" pitchFamily="34" charset="0"/>
                <a:cs typeface="Arial" panose="020B0604020202020204" pitchFamily="34" charset="0"/>
              </a:rPr>
              <a:t>aligent</a:t>
            </a:r>
            <a:r>
              <a:rPr lang="en-SG" sz="2200" dirty="0">
                <a:latin typeface="Arial" panose="020B0604020202020204" pitchFamily="34" charset="0"/>
                <a:cs typeface="Arial" panose="020B0604020202020204" pitchFamily="34" charset="0"/>
              </a:rPr>
              <a:t>.</a:t>
            </a:r>
          </a:p>
          <a:p>
            <a:r>
              <a:rPr lang="en-SG" sz="2200" dirty="0" err="1">
                <a:latin typeface="Arial" panose="020B0604020202020204" pitchFamily="34" charset="0"/>
                <a:cs typeface="Arial" panose="020B0604020202020204" pitchFamily="34" charset="0"/>
              </a:rPr>
              <a:t>Niat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harchillis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cullate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aboreperia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doluptam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faccabo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Otam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iniminventur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ra</a:t>
            </a:r>
            <a:r>
              <a:rPr lang="en-SG" sz="2200" dirty="0">
                <a:latin typeface="Arial" panose="020B0604020202020204" pitchFamily="34" charset="0"/>
                <a:cs typeface="Arial" panose="020B0604020202020204" pitchFamily="34" charset="0"/>
              </a:rPr>
              <a:t> none net </a:t>
            </a:r>
            <a:r>
              <a:rPr lang="en-SG" sz="2200" dirty="0" err="1">
                <a:latin typeface="Arial" panose="020B0604020202020204" pitchFamily="34" charset="0"/>
                <a:cs typeface="Arial" panose="020B0604020202020204" pitchFamily="34" charset="0"/>
              </a:rPr>
              <a:t>eum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accum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nimet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officimi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conseque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dit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fuga</a:t>
            </a:r>
            <a:r>
              <a:rPr lang="en-SG" sz="2200" dirty="0">
                <a:latin typeface="Arial" panose="020B0604020202020204" pitchFamily="34" charset="0"/>
                <a:cs typeface="Arial" panose="020B0604020202020204" pitchFamily="34" charset="0"/>
              </a:rPr>
              <a:t>. </a:t>
            </a:r>
          </a:p>
          <a:p>
            <a:endParaRPr lang="en-SG" sz="2200" dirty="0">
              <a:latin typeface="Arial" panose="020B0604020202020204" pitchFamily="34" charset="0"/>
              <a:cs typeface="Arial" panose="020B0604020202020204" pitchFamily="34" charset="0"/>
            </a:endParaRPr>
          </a:p>
          <a:p>
            <a:r>
              <a:rPr lang="en-SG" sz="2200" dirty="0">
                <a:latin typeface="Arial" panose="020B0604020202020204" pitchFamily="34" charset="0"/>
                <a:cs typeface="Arial" panose="020B0604020202020204" pitchFamily="34" charset="0"/>
              </a:rPr>
              <a:t>Nam, </a:t>
            </a:r>
            <a:r>
              <a:rPr lang="en-SG" sz="2200" dirty="0" err="1">
                <a:latin typeface="Arial" panose="020B0604020202020204" pitchFamily="34" charset="0"/>
                <a:cs typeface="Arial" panose="020B0604020202020204" pitchFamily="34" charset="0"/>
              </a:rPr>
              <a:t>quibus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moloraectius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illabor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laborrum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inveliquia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sequias</a:t>
            </a:r>
            <a:r>
              <a:rPr lang="en-SG" sz="2200" dirty="0">
                <a:latin typeface="Arial" panose="020B0604020202020204" pitchFamily="34" charset="0"/>
                <a:cs typeface="Arial" panose="020B0604020202020204" pitchFamily="34" charset="0"/>
              </a:rPr>
              <a:t> qui </a:t>
            </a:r>
            <a:r>
              <a:rPr lang="en-SG" sz="2200" dirty="0" err="1">
                <a:latin typeface="Arial" panose="020B0604020202020204" pitchFamily="34" charset="0"/>
                <a:cs typeface="Arial" panose="020B0604020202020204" pitchFamily="34" charset="0"/>
              </a:rPr>
              <a:t>dolupta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spedis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moluptias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adia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re ped </a:t>
            </a:r>
            <a:r>
              <a:rPr lang="en-SG" sz="2200" dirty="0" err="1">
                <a:latin typeface="Arial" panose="020B0604020202020204" pitchFamily="34" charset="0"/>
                <a:cs typeface="Arial" panose="020B0604020202020204" pitchFamily="34" charset="0"/>
              </a:rPr>
              <a:t>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acest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audae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pernatum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ad</a:t>
            </a:r>
          </a:p>
          <a:p>
            <a:r>
              <a:rPr lang="en-SG" sz="2200" dirty="0">
                <a:latin typeface="Arial" panose="020B0604020202020204" pitchFamily="34" charset="0"/>
                <a:cs typeface="Arial" panose="020B0604020202020204" pitchFamily="34" charset="0"/>
              </a:rPr>
              <a:t>Nam, </a:t>
            </a:r>
            <a:r>
              <a:rPr lang="en-SG" sz="2200" dirty="0" err="1">
                <a:latin typeface="Arial" panose="020B0604020202020204" pitchFamily="34" charset="0"/>
                <a:cs typeface="Arial" panose="020B0604020202020204" pitchFamily="34" charset="0"/>
              </a:rPr>
              <a:t>quibus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moloraectius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illabor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laborrum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inveliquia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sequias</a:t>
            </a:r>
            <a:r>
              <a:rPr lang="en-SG" sz="2200" dirty="0">
                <a:latin typeface="Arial" panose="020B0604020202020204" pitchFamily="34" charset="0"/>
                <a:cs typeface="Arial" panose="020B0604020202020204" pitchFamily="34" charset="0"/>
              </a:rPr>
              <a:t> qui </a:t>
            </a:r>
            <a:r>
              <a:rPr lang="en-SG" sz="2200" dirty="0" err="1">
                <a:latin typeface="Arial" panose="020B0604020202020204" pitchFamily="34" charset="0"/>
                <a:cs typeface="Arial" panose="020B0604020202020204" pitchFamily="34" charset="0"/>
              </a:rPr>
              <a:t>dolupta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spedis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moluptias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adia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re ped </a:t>
            </a:r>
            <a:r>
              <a:rPr lang="en-SG" sz="2200" dirty="0" err="1">
                <a:latin typeface="Arial" panose="020B0604020202020204" pitchFamily="34" charset="0"/>
                <a:cs typeface="Arial" panose="020B0604020202020204" pitchFamily="34" charset="0"/>
              </a:rPr>
              <a:t>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acest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audae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pernatum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ad</a:t>
            </a:r>
          </a:p>
          <a:p>
            <a:endParaRPr lang="en-SG" sz="2200" dirty="0">
              <a:latin typeface="Arial" panose="020B0604020202020204" pitchFamily="34" charset="0"/>
              <a:cs typeface="Arial" panose="020B0604020202020204" pitchFamily="34" charset="0"/>
            </a:endParaRPr>
          </a:p>
          <a:p>
            <a:r>
              <a:rPr lang="en-SG" sz="2200" dirty="0" err="1">
                <a:latin typeface="Arial" panose="020B0604020202020204" pitchFamily="34" charset="0"/>
                <a:cs typeface="Arial" panose="020B0604020202020204" pitchFamily="34" charset="0"/>
              </a:rPr>
              <a:t>est</a:t>
            </a:r>
            <a:r>
              <a:rPr lang="en-SG" sz="2200" dirty="0">
                <a:latin typeface="Arial" panose="020B0604020202020204" pitchFamily="34" charset="0"/>
                <a:cs typeface="Arial" panose="020B0604020202020204" pitchFamily="34" charset="0"/>
              </a:rPr>
              <a:t>, sit et </a:t>
            </a:r>
            <a:r>
              <a:rPr lang="en-SG" sz="2200" dirty="0" err="1">
                <a:latin typeface="Arial" panose="020B0604020202020204" pitchFamily="34" charset="0"/>
                <a:cs typeface="Arial" panose="020B0604020202020204" pitchFamily="34" charset="0"/>
              </a:rPr>
              <a:t>volo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verovid</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unturitatet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adiorehendi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blabor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aciur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resciuntem</a:t>
            </a:r>
            <a:r>
              <a:rPr lang="en-SG" sz="2200" dirty="0">
                <a:latin typeface="Arial" panose="020B0604020202020204" pitchFamily="34" charset="0"/>
                <a:cs typeface="Arial" panose="020B0604020202020204" pitchFamily="34" charset="0"/>
              </a:rPr>
              <a:t> nus </a:t>
            </a:r>
            <a:r>
              <a:rPr lang="en-SG" sz="2200" dirty="0" err="1">
                <a:latin typeface="Arial" panose="020B0604020202020204" pitchFamily="34" charset="0"/>
                <a:cs typeface="Arial" panose="020B0604020202020204" pitchFamily="34" charset="0"/>
              </a:rPr>
              <a:t>imendendae</a:t>
            </a:r>
            <a:r>
              <a:rPr lang="en-SG" sz="2200" dirty="0">
                <a:latin typeface="Arial" panose="020B0604020202020204" pitchFamily="34" charset="0"/>
                <a:cs typeface="Arial" panose="020B0604020202020204" pitchFamily="34" charset="0"/>
              </a:rPr>
              <a:t> verum que dem. Ro que </a:t>
            </a:r>
            <a:r>
              <a:rPr lang="en-SG" sz="2200" dirty="0" err="1">
                <a:latin typeface="Arial" panose="020B0604020202020204" pitchFamily="34" charset="0"/>
                <a:cs typeface="Arial" panose="020B0604020202020204" pitchFamily="34" charset="0"/>
              </a:rPr>
              <a:t>nonsequ</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atiorro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el</a:t>
            </a:r>
            <a:r>
              <a:rPr lang="en-SG" sz="2200" dirty="0">
                <a:latin typeface="Arial" panose="020B0604020202020204" pitchFamily="34" charset="0"/>
                <a:cs typeface="Arial" panose="020B0604020202020204" pitchFamily="34" charset="0"/>
              </a:rPr>
              <a:t> in </a:t>
            </a:r>
            <a:r>
              <a:rPr lang="en-SG" sz="2200" dirty="0" err="1">
                <a:latin typeface="Arial" panose="020B0604020202020204" pitchFamily="34" charset="0"/>
                <a:cs typeface="Arial" panose="020B0604020202020204" pitchFamily="34" charset="0"/>
              </a:rPr>
              <a:t>nihiliquis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volorporro</a:t>
            </a:r>
            <a:r>
              <a:rPr lang="en-SG" sz="2200" dirty="0">
                <a:latin typeface="Arial" panose="020B0604020202020204" pitchFamily="34" charset="0"/>
                <a:cs typeface="Arial" panose="020B0604020202020204" pitchFamily="34" charset="0"/>
              </a:rPr>
              <a:t> is </a:t>
            </a:r>
            <a:r>
              <a:rPr lang="en-SG" sz="2200" dirty="0" err="1">
                <a:latin typeface="Arial" panose="020B0604020202020204" pitchFamily="34" charset="0"/>
                <a:cs typeface="Arial" panose="020B0604020202020204" pitchFamily="34" charset="0"/>
              </a:rPr>
              <a:t>istiusdaecto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tem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recae</a:t>
            </a:r>
            <a:r>
              <a:rPr lang="en-SG" sz="2200" dirty="0">
                <a:latin typeface="Arial" panose="020B0604020202020204" pitchFamily="34" charset="0"/>
                <a:cs typeface="Arial" panose="020B0604020202020204" pitchFamily="34" charset="0"/>
              </a:rPr>
              <a:t> mi, </a:t>
            </a:r>
            <a:r>
              <a:rPr lang="en-SG" sz="2200" dirty="0" err="1">
                <a:latin typeface="Arial" panose="020B0604020202020204" pitchFamily="34" charset="0"/>
                <a:cs typeface="Arial" panose="020B0604020202020204" pitchFamily="34" charset="0"/>
              </a:rPr>
              <a:t>si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voluptat</a:t>
            </a:r>
            <a:r>
              <a:rPr lang="en-SG" sz="2200" dirty="0">
                <a:latin typeface="Arial" panose="020B0604020202020204" pitchFamily="34" charset="0"/>
                <a:cs typeface="Arial" panose="020B0604020202020204" pitchFamily="34" charset="0"/>
              </a:rPr>
              <a:t>.</a:t>
            </a:r>
          </a:p>
          <a:p>
            <a:r>
              <a:rPr lang="en-SG" sz="2200" dirty="0" err="1">
                <a:latin typeface="Arial" panose="020B0604020202020204" pitchFamily="34" charset="0"/>
                <a:cs typeface="Arial" panose="020B0604020202020204" pitchFamily="34" charset="0"/>
              </a:rPr>
              <a:t>Cae</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autem</a:t>
            </a:r>
            <a:r>
              <a:rPr lang="en-SG" sz="2200" dirty="0">
                <a:latin typeface="Arial" panose="020B0604020202020204" pitchFamily="34" charset="0"/>
                <a:cs typeface="Arial" panose="020B0604020202020204" pitchFamily="34" charset="0"/>
              </a:rPr>
              <a:t> at que </a:t>
            </a:r>
            <a:r>
              <a:rPr lang="en-SG" sz="2200" dirty="0" err="1">
                <a:latin typeface="Arial" panose="020B0604020202020204" pitchFamily="34" charset="0"/>
                <a:cs typeface="Arial" panose="020B0604020202020204" pitchFamily="34" charset="0"/>
              </a:rPr>
              <a:t>reped</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quasinc</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ipitio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Ariscipsamus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volorec</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tionse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perum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volorunt</a:t>
            </a:r>
            <a:r>
              <a:rPr lang="en-SG" sz="2200" dirty="0">
                <a:latin typeface="Arial" panose="020B0604020202020204" pitchFamily="34" charset="0"/>
                <a:cs typeface="Arial" panose="020B0604020202020204" pitchFamily="34" charset="0"/>
              </a:rPr>
              <a:t>.</a:t>
            </a:r>
          </a:p>
          <a:p>
            <a:endParaRPr lang="en-SG"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r>
              <a:rPr lang="en-SG" sz="2200" dirty="0" err="1">
                <a:latin typeface="Arial" panose="020B0604020202020204" pitchFamily="34" charset="0"/>
                <a:cs typeface="Arial" panose="020B0604020202020204" pitchFamily="34" charset="0"/>
              </a:rPr>
              <a:t>Equi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repellab</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iumet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nusapit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optatatus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repudita</a:t>
            </a:r>
            <a:r>
              <a:rPr lang="en-SG" sz="2200" dirty="0">
                <a:latin typeface="Arial" panose="020B0604020202020204" pitchFamily="34" charset="0"/>
                <a:cs typeface="Arial" panose="020B0604020202020204" pitchFamily="34" charset="0"/>
              </a:rPr>
              <a:t> nonet </a:t>
            </a:r>
            <a:r>
              <a:rPr lang="en-SG" sz="2200" dirty="0" err="1">
                <a:latin typeface="Arial" panose="020B0604020202020204" pitchFamily="34" charset="0"/>
                <a:cs typeface="Arial" panose="020B0604020202020204" pitchFamily="34" charset="0"/>
              </a:rPr>
              <a:t>litius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abor</a:t>
            </a:r>
            <a:r>
              <a:rPr lang="en-SG" sz="2200" dirty="0">
                <a:latin typeface="Arial" panose="020B0604020202020204" pitchFamily="34" charset="0"/>
                <a:cs typeface="Arial" panose="020B0604020202020204" pitchFamily="34" charset="0"/>
              </a:rPr>
              <a:t> as re </a:t>
            </a:r>
            <a:r>
              <a:rPr lang="en-SG" sz="2200" dirty="0" err="1">
                <a:latin typeface="Arial" panose="020B0604020202020204" pitchFamily="34" charset="0"/>
                <a:cs typeface="Arial" panose="020B0604020202020204" pitchFamily="34" charset="0"/>
              </a:rPr>
              <a:t>quissimus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eiume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vernam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sincturion</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nese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poreptis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rehenditat</a:t>
            </a:r>
            <a:r>
              <a:rPr lang="en-SG" sz="2200" dirty="0">
                <a:latin typeface="Arial" panose="020B0604020202020204" pitchFamily="34" charset="0"/>
                <a:cs typeface="Arial" panose="020B0604020202020204" pitchFamily="34" charset="0"/>
              </a:rPr>
              <a:t>.</a:t>
            </a:r>
          </a:p>
          <a:p>
            <a:endParaRPr lang="en-SG" sz="2200" dirty="0">
              <a:latin typeface="Arial" panose="020B0604020202020204" pitchFamily="34" charset="0"/>
              <a:cs typeface="Arial" panose="020B0604020202020204" pitchFamily="34" charset="0"/>
            </a:endParaRPr>
          </a:p>
          <a:p>
            <a:r>
              <a:rPr lang="en-SG" sz="2200" dirty="0" err="1">
                <a:latin typeface="Arial" panose="020B0604020202020204" pitchFamily="34" charset="0"/>
                <a:cs typeface="Arial" panose="020B0604020202020204" pitchFamily="34" charset="0"/>
              </a:rPr>
              <a:t>Consequo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Quiam</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erioratur</a:t>
            </a:r>
            <a:r>
              <a:rPr lang="en-SG" sz="2200" dirty="0">
                <a:latin typeface="Arial" panose="020B0604020202020204" pitchFamily="34" charset="0"/>
                <a:cs typeface="Arial" panose="020B0604020202020204" pitchFamily="34" charset="0"/>
              </a:rPr>
              <a:t>?</a:t>
            </a:r>
          </a:p>
          <a:p>
            <a:endParaRPr lang="en-SG" sz="2200" dirty="0">
              <a:latin typeface="Arial" panose="020B0604020202020204" pitchFamily="34" charset="0"/>
              <a:cs typeface="Arial" panose="020B0604020202020204" pitchFamily="34" charset="0"/>
            </a:endParaRPr>
          </a:p>
          <a:p>
            <a:r>
              <a:rPr lang="en-SG" sz="2200" dirty="0">
                <a:latin typeface="Arial" panose="020B0604020202020204" pitchFamily="34" charset="0"/>
                <a:cs typeface="Arial" panose="020B0604020202020204" pitchFamily="34" charset="0"/>
              </a:rPr>
              <a:t>As </a:t>
            </a:r>
            <a:r>
              <a:rPr lang="en-SG" sz="2200" dirty="0" err="1">
                <a:latin typeface="Arial" panose="020B0604020202020204" pitchFamily="34" charset="0"/>
                <a:cs typeface="Arial" panose="020B0604020202020204" pitchFamily="34" charset="0"/>
              </a:rPr>
              <a:t>ipsunt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etus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exerum</a:t>
            </a:r>
            <a:r>
              <a:rPr lang="en-SG" sz="2200" dirty="0">
                <a:latin typeface="Arial" panose="020B0604020202020204" pitchFamily="34" charset="0"/>
                <a:cs typeface="Arial" panose="020B0604020202020204" pitchFamily="34" charset="0"/>
              </a:rPr>
              <a:t> il </a:t>
            </a:r>
            <a:r>
              <a:rPr lang="en-SG" sz="2200" dirty="0" err="1">
                <a:latin typeface="Arial" panose="020B0604020202020204" pitchFamily="34" charset="0"/>
                <a:cs typeface="Arial" panose="020B0604020202020204" pitchFamily="34" charset="0"/>
              </a:rPr>
              <a:t>ipsandio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el</a:t>
            </a:r>
            <a:r>
              <a:rPr lang="en-SG" sz="2200" dirty="0">
                <a:latin typeface="Arial" panose="020B0604020202020204" pitchFamily="34" charset="0"/>
                <a:cs typeface="Arial" panose="020B0604020202020204" pitchFamily="34" charset="0"/>
              </a:rPr>
              <a:t> et lam, sum </a:t>
            </a:r>
            <a:r>
              <a:rPr lang="en-SG" sz="2200" dirty="0" err="1">
                <a:latin typeface="Arial" panose="020B0604020202020204" pitchFamily="34" charset="0"/>
                <a:cs typeface="Arial" panose="020B0604020202020204" pitchFamily="34" charset="0"/>
              </a:rPr>
              <a:t>nime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pratet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officitis</a:t>
            </a:r>
            <a:r>
              <a:rPr lang="en-SG" sz="2200" dirty="0">
                <a:latin typeface="Arial" panose="020B0604020202020204" pitchFamily="34" charset="0"/>
                <a:cs typeface="Arial" panose="020B0604020202020204" pitchFamily="34" charset="0"/>
              </a:rPr>
              <a:t> doles </a:t>
            </a:r>
            <a:r>
              <a:rPr lang="en-SG" sz="2200" dirty="0" err="1">
                <a:latin typeface="Arial" panose="020B0604020202020204" pitchFamily="34" charset="0"/>
                <a:cs typeface="Arial" panose="020B0604020202020204" pitchFamily="34" charset="0"/>
              </a:rPr>
              <a:t>essi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quuntur</a:t>
            </a:r>
            <a:r>
              <a:rPr lang="en-SG" sz="2200" dirty="0">
                <a:latin typeface="Arial" panose="020B0604020202020204" pitchFamily="34" charset="0"/>
                <a:cs typeface="Arial" panose="020B0604020202020204" pitchFamily="34" charset="0"/>
              </a:rPr>
              <a:t> re </a:t>
            </a:r>
            <a:r>
              <a:rPr lang="en-SG" sz="2200" dirty="0" err="1">
                <a:latin typeface="Arial" panose="020B0604020202020204" pitchFamily="34" charset="0"/>
                <a:cs typeface="Arial" panose="020B0604020202020204" pitchFamily="34" charset="0"/>
              </a:rPr>
              <a:t>eosaeped</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eri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aperat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este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nos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mosandi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tenit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sandanis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idellam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inctas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dolupta</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veliquidel</a:t>
            </a:r>
            <a:r>
              <a:rPr lang="en-SG" sz="2200" dirty="0">
                <a:latin typeface="Arial" panose="020B0604020202020204" pitchFamily="34" charset="0"/>
                <a:cs typeface="Arial" panose="020B0604020202020204" pitchFamily="34" charset="0"/>
              </a:rPr>
              <a:t> event </a:t>
            </a:r>
            <a:r>
              <a:rPr lang="en-SG" sz="2200" dirty="0" err="1">
                <a:latin typeface="Arial" panose="020B0604020202020204" pitchFamily="34" charset="0"/>
                <a:cs typeface="Arial" panose="020B0604020202020204" pitchFamily="34" charset="0"/>
              </a:rPr>
              <a:t>reperum</a:t>
            </a:r>
            <a:r>
              <a:rPr lang="en-SG" sz="2200" dirty="0">
                <a:latin typeface="Arial" panose="020B0604020202020204" pitchFamily="34" charset="0"/>
                <a:cs typeface="Arial" panose="020B0604020202020204" pitchFamily="34" charset="0"/>
              </a:rPr>
              <a:t> que sum </a:t>
            </a:r>
            <a:r>
              <a:rPr lang="en-SG" sz="2200" dirty="0" err="1">
                <a:latin typeface="Arial" panose="020B0604020202020204" pitchFamily="34" charset="0"/>
                <a:cs typeface="Arial" panose="020B0604020202020204" pitchFamily="34" charset="0"/>
              </a:rPr>
              <a:t>rerspelic</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te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nos</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faceratur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aboremque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liquis</a:t>
            </a:r>
            <a:r>
              <a:rPr lang="en-SG" sz="2200" dirty="0">
                <a:latin typeface="Arial" panose="020B0604020202020204" pitchFamily="34" charset="0"/>
                <a:cs typeface="Arial" panose="020B0604020202020204" pitchFamily="34" charset="0"/>
              </a:rPr>
              <a:t> que rest, </a:t>
            </a:r>
            <a:r>
              <a:rPr lang="en-SG" sz="2200" dirty="0" err="1">
                <a:latin typeface="Arial" panose="020B0604020202020204" pitchFamily="34" charset="0"/>
                <a:cs typeface="Arial" panose="020B0604020202020204" pitchFamily="34" charset="0"/>
              </a:rPr>
              <a:t>omnietur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omnis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sed</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eruptas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quiduci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liquatur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atia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volorerro</a:t>
            </a:r>
            <a:r>
              <a:rPr lang="en-SG" sz="2200" dirty="0">
                <a:latin typeface="Arial" panose="020B0604020202020204" pitchFamily="34" charset="0"/>
                <a:cs typeface="Arial" panose="020B0604020202020204" pitchFamily="34" charset="0"/>
              </a:rPr>
              <a:t> es </a:t>
            </a:r>
            <a:r>
              <a:rPr lang="en-SG" sz="2200" dirty="0" err="1">
                <a:latin typeface="Arial" panose="020B0604020202020204" pitchFamily="34" charset="0"/>
                <a:cs typeface="Arial" panose="020B0604020202020204" pitchFamily="34" charset="0"/>
              </a:rPr>
              <a:t>magnimo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luptaqu</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ibust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acero</a:t>
            </a:r>
            <a:r>
              <a:rPr lang="en-SG" sz="2200" dirty="0">
                <a:latin typeface="Arial" panose="020B0604020202020204" pitchFamily="34" charset="0"/>
                <a:cs typeface="Arial" panose="020B0604020202020204" pitchFamily="34" charset="0"/>
              </a:rPr>
              <a:t> maximus </a:t>
            </a:r>
            <a:r>
              <a:rPr lang="en-SG" sz="2200" dirty="0" err="1">
                <a:latin typeface="Arial" panose="020B0604020202020204" pitchFamily="34" charset="0"/>
                <a:cs typeface="Arial" panose="020B0604020202020204" pitchFamily="34" charset="0"/>
              </a:rPr>
              <a:t>expero</a:t>
            </a:r>
            <a:r>
              <a:rPr lang="en-SG" sz="2200" dirty="0">
                <a:latin typeface="Arial" panose="020B0604020202020204" pitchFamily="34" charset="0"/>
                <a:cs typeface="Arial" panose="020B0604020202020204" pitchFamily="34" charset="0"/>
              </a:rPr>
              <a:t> con </a:t>
            </a:r>
            <a:r>
              <a:rPr lang="en-SG" sz="2200" dirty="0" err="1">
                <a:latin typeface="Arial" panose="020B0604020202020204" pitchFamily="34" charset="0"/>
                <a:cs typeface="Arial" panose="020B0604020202020204" pitchFamily="34" charset="0"/>
              </a:rPr>
              <a:t>cumque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pori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dolorro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preprae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volupti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reiuntia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volupta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estinum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dolorum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quamet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omnisqui</a:t>
            </a:r>
            <a:r>
              <a:rPr lang="en-SG" sz="2200" dirty="0">
                <a:latin typeface="Arial" panose="020B0604020202020204" pitchFamily="34" charset="0"/>
                <a:cs typeface="Arial" panose="020B0604020202020204" pitchFamily="34" charset="0"/>
              </a:rPr>
              <a:t> utas a </a:t>
            </a:r>
            <a:r>
              <a:rPr lang="en-SG" sz="2200" dirty="0" err="1">
                <a:latin typeface="Arial" panose="020B0604020202020204" pitchFamily="34" charset="0"/>
                <a:cs typeface="Arial" panose="020B0604020202020204" pitchFamily="34" charset="0"/>
              </a:rPr>
              <a:t>doluptae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vel</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inveressus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quaspelique</a:t>
            </a:r>
            <a:r>
              <a:rPr lang="en-SG" sz="2200" dirty="0">
                <a:latin typeface="Arial" panose="020B0604020202020204" pitchFamily="34" charset="0"/>
                <a:cs typeface="Arial" panose="020B0604020202020204" pitchFamily="34" charset="0"/>
              </a:rPr>
              <a:t> que </a:t>
            </a:r>
            <a:r>
              <a:rPr lang="en-SG" sz="2200" dirty="0" err="1">
                <a:latin typeface="Arial" panose="020B0604020202020204" pitchFamily="34" charset="0"/>
                <a:cs typeface="Arial" panose="020B0604020202020204" pitchFamily="34" charset="0"/>
              </a:rPr>
              <a:t>nos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dolupta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sint</a:t>
            </a:r>
            <a:r>
              <a:rPr lang="en-SG" sz="2200" dirty="0">
                <a:latin typeface="Arial" panose="020B0604020202020204" pitchFamily="34" charset="0"/>
                <a:cs typeface="Arial" panose="020B0604020202020204" pitchFamily="34" charset="0"/>
              </a:rPr>
              <a:t> res </a:t>
            </a:r>
            <a:r>
              <a:rPr lang="en-SG" sz="2200" dirty="0" err="1">
                <a:latin typeface="Arial" panose="020B0604020202020204" pitchFamily="34" charset="0"/>
                <a:cs typeface="Arial" panose="020B0604020202020204" pitchFamily="34" charset="0"/>
              </a:rPr>
              <a:t>essunt</a:t>
            </a:r>
            <a:r>
              <a:rPr lang="en-SG" sz="2200" dirty="0">
                <a:latin typeface="Arial" panose="020B0604020202020204" pitchFamily="34" charset="0"/>
                <a:cs typeface="Arial" panose="020B0604020202020204" pitchFamily="34" charset="0"/>
              </a:rPr>
              <a:t> am </a:t>
            </a:r>
            <a:r>
              <a:rPr lang="en-SG" sz="2200" dirty="0" err="1">
                <a:latin typeface="Arial" panose="020B0604020202020204" pitchFamily="34" charset="0"/>
                <a:cs typeface="Arial" panose="020B0604020202020204" pitchFamily="34" charset="0"/>
              </a:rPr>
              <a:t>venim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Quistotam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repere</a:t>
            </a:r>
            <a:r>
              <a:rPr lang="en-SG" sz="2200" dirty="0">
                <a:latin typeface="Arial" panose="020B0604020202020204" pitchFamily="34" charset="0"/>
                <a:cs typeface="Arial" panose="020B0604020202020204" pitchFamily="34" charset="0"/>
              </a:rPr>
              <a:t> cum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odi</a:t>
            </a:r>
            <a:r>
              <a:rPr lang="en-SG" sz="2200" dirty="0">
                <a:latin typeface="Arial" panose="020B0604020202020204" pitchFamily="34" charset="0"/>
                <a:cs typeface="Arial" panose="020B0604020202020204" pitchFamily="34" charset="0"/>
              </a:rPr>
              <a:t> od que pore ma as </a:t>
            </a:r>
            <a:r>
              <a:rPr lang="en-SG" sz="2200" dirty="0" err="1">
                <a:latin typeface="Arial" panose="020B0604020202020204" pitchFamily="34" charset="0"/>
                <a:cs typeface="Arial" panose="020B0604020202020204" pitchFamily="34" charset="0"/>
              </a:rPr>
              <a:t>idis</a:t>
            </a:r>
            <a:r>
              <a:rPr lang="en-SG" sz="2200" dirty="0">
                <a:latin typeface="Arial" panose="020B0604020202020204" pitchFamily="34" charset="0"/>
                <a:cs typeface="Arial" panose="020B0604020202020204" pitchFamily="34" charset="0"/>
              </a:rPr>
              <a:t> re, </a:t>
            </a:r>
            <a:r>
              <a:rPr lang="en-SG" sz="2200" dirty="0" err="1">
                <a:latin typeface="Arial" panose="020B0604020202020204" pitchFamily="34" charset="0"/>
                <a:cs typeface="Arial" panose="020B0604020202020204" pitchFamily="34" charset="0"/>
              </a:rPr>
              <a:t>opta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volupietur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torit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acculla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boriost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ibusto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omnis</a:t>
            </a:r>
            <a:r>
              <a:rPr lang="en-SG" sz="2200" dirty="0">
                <a:latin typeface="Arial" panose="020B0604020202020204" pitchFamily="34" charset="0"/>
                <a:cs typeface="Arial" panose="020B0604020202020204" pitchFamily="34" charset="0"/>
              </a:rPr>
              <a:t> quos</a:t>
            </a:r>
            <a:endParaRPr lang="de-DE"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r>
              <a:rPr lang="en-SG" sz="2200" dirty="0">
                <a:latin typeface="Arial" panose="020B0604020202020204" pitchFamily="34" charset="0"/>
                <a:cs typeface="Arial" panose="020B0604020202020204" pitchFamily="34" charset="0"/>
              </a:rPr>
              <a:t>As </a:t>
            </a:r>
            <a:r>
              <a:rPr lang="en-SG" sz="2200" dirty="0" err="1">
                <a:latin typeface="Arial" panose="020B0604020202020204" pitchFamily="34" charset="0"/>
                <a:cs typeface="Arial" panose="020B0604020202020204" pitchFamily="34" charset="0"/>
              </a:rPr>
              <a:t>ipsunt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etus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exerum</a:t>
            </a:r>
            <a:r>
              <a:rPr lang="en-SG" sz="2200" dirty="0">
                <a:latin typeface="Arial" panose="020B0604020202020204" pitchFamily="34" charset="0"/>
                <a:cs typeface="Arial" panose="020B0604020202020204" pitchFamily="34" charset="0"/>
              </a:rPr>
              <a:t> il </a:t>
            </a:r>
            <a:r>
              <a:rPr lang="en-SG" sz="2200" dirty="0" err="1">
                <a:latin typeface="Arial" panose="020B0604020202020204" pitchFamily="34" charset="0"/>
                <a:cs typeface="Arial" panose="020B0604020202020204" pitchFamily="34" charset="0"/>
              </a:rPr>
              <a:t>ipsandio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el</a:t>
            </a:r>
            <a:r>
              <a:rPr lang="en-SG" sz="2200" dirty="0">
                <a:latin typeface="Arial" panose="020B0604020202020204" pitchFamily="34" charset="0"/>
                <a:cs typeface="Arial" panose="020B0604020202020204" pitchFamily="34" charset="0"/>
              </a:rPr>
              <a:t> et lam, sum </a:t>
            </a:r>
            <a:r>
              <a:rPr lang="en-SG" sz="2200" dirty="0" err="1">
                <a:latin typeface="Arial" panose="020B0604020202020204" pitchFamily="34" charset="0"/>
                <a:cs typeface="Arial" panose="020B0604020202020204" pitchFamily="34" charset="0"/>
              </a:rPr>
              <a:t>nime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pratet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officitis</a:t>
            </a:r>
            <a:r>
              <a:rPr lang="en-SG" sz="2200" dirty="0">
                <a:latin typeface="Arial" panose="020B0604020202020204" pitchFamily="34" charset="0"/>
                <a:cs typeface="Arial" panose="020B0604020202020204" pitchFamily="34" charset="0"/>
              </a:rPr>
              <a:t> doles </a:t>
            </a:r>
            <a:r>
              <a:rPr lang="en-SG" sz="2200" dirty="0" err="1">
                <a:latin typeface="Arial" panose="020B0604020202020204" pitchFamily="34" charset="0"/>
                <a:cs typeface="Arial" panose="020B0604020202020204" pitchFamily="34" charset="0"/>
              </a:rPr>
              <a:t>essi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quuntur</a:t>
            </a:r>
            <a:r>
              <a:rPr lang="en-SG" sz="2200" dirty="0">
                <a:latin typeface="Arial" panose="020B0604020202020204" pitchFamily="34" charset="0"/>
                <a:cs typeface="Arial" panose="020B0604020202020204" pitchFamily="34" charset="0"/>
              </a:rPr>
              <a:t> re </a:t>
            </a:r>
            <a:r>
              <a:rPr lang="en-SG" sz="2200" dirty="0" err="1">
                <a:latin typeface="Arial" panose="020B0604020202020204" pitchFamily="34" charset="0"/>
                <a:cs typeface="Arial" panose="020B0604020202020204" pitchFamily="34" charset="0"/>
              </a:rPr>
              <a:t>eosaeped</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eri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aperat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este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nos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mosandi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tenit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sandanis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idellam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inctas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dolupta</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veliquidel</a:t>
            </a:r>
            <a:r>
              <a:rPr lang="en-SG" sz="2200" dirty="0">
                <a:latin typeface="Arial" panose="020B0604020202020204" pitchFamily="34" charset="0"/>
                <a:cs typeface="Arial" panose="020B0604020202020204" pitchFamily="34" charset="0"/>
              </a:rPr>
              <a:t> even</a:t>
            </a:r>
          </a:p>
          <a:p>
            <a:endParaRPr lang="en-SG"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r>
              <a:rPr lang="en-SG" sz="2200" dirty="0">
                <a:latin typeface="Arial" panose="020B0604020202020204" pitchFamily="34" charset="0"/>
                <a:cs typeface="Arial" panose="020B0604020202020204" pitchFamily="34" charset="0"/>
              </a:rPr>
              <a:t>t </a:t>
            </a:r>
            <a:r>
              <a:rPr lang="en-SG" sz="2200" dirty="0" err="1">
                <a:latin typeface="Arial" panose="020B0604020202020204" pitchFamily="34" charset="0"/>
                <a:cs typeface="Arial" panose="020B0604020202020204" pitchFamily="34" charset="0"/>
              </a:rPr>
              <a:t>reperum</a:t>
            </a:r>
            <a:r>
              <a:rPr lang="en-SG" sz="2200" dirty="0">
                <a:latin typeface="Arial" panose="020B0604020202020204" pitchFamily="34" charset="0"/>
                <a:cs typeface="Arial" panose="020B0604020202020204" pitchFamily="34" charset="0"/>
              </a:rPr>
              <a:t> que sum </a:t>
            </a:r>
            <a:r>
              <a:rPr lang="en-SG" sz="2200" dirty="0" err="1">
                <a:latin typeface="Arial" panose="020B0604020202020204" pitchFamily="34" charset="0"/>
                <a:cs typeface="Arial" panose="020B0604020202020204" pitchFamily="34" charset="0"/>
              </a:rPr>
              <a:t>rerspelic</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te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nos</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faceratur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aboremque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liquis</a:t>
            </a:r>
            <a:r>
              <a:rPr lang="en-SG" sz="2200" dirty="0">
                <a:latin typeface="Arial" panose="020B0604020202020204" pitchFamily="34" charset="0"/>
                <a:cs typeface="Arial" panose="020B0604020202020204" pitchFamily="34" charset="0"/>
              </a:rPr>
              <a:t> que rest, </a:t>
            </a:r>
            <a:r>
              <a:rPr lang="en-SG" sz="2200" dirty="0" err="1">
                <a:latin typeface="Arial" panose="020B0604020202020204" pitchFamily="34" charset="0"/>
                <a:cs typeface="Arial" panose="020B0604020202020204" pitchFamily="34" charset="0"/>
              </a:rPr>
              <a:t>omnietur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omnis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sed</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eruptas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quiduci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liquatur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atia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volorerro</a:t>
            </a:r>
            <a:r>
              <a:rPr lang="en-SG" sz="2200" dirty="0">
                <a:latin typeface="Arial" panose="020B0604020202020204" pitchFamily="34" charset="0"/>
                <a:cs typeface="Arial" panose="020B0604020202020204" pitchFamily="34" charset="0"/>
              </a:rPr>
              <a:t> es </a:t>
            </a:r>
            <a:r>
              <a:rPr lang="en-SG" sz="2200" dirty="0" err="1">
                <a:latin typeface="Arial" panose="020B0604020202020204" pitchFamily="34" charset="0"/>
                <a:cs typeface="Arial" panose="020B0604020202020204" pitchFamily="34" charset="0"/>
              </a:rPr>
              <a:t>magnimo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luptaqu</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ibust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acero</a:t>
            </a:r>
            <a:r>
              <a:rPr lang="en-SG" sz="2200" dirty="0">
                <a:latin typeface="Arial" panose="020B0604020202020204" pitchFamily="34" charset="0"/>
                <a:cs typeface="Arial" panose="020B0604020202020204" pitchFamily="34" charset="0"/>
              </a:rPr>
              <a:t> maximus </a:t>
            </a:r>
            <a:r>
              <a:rPr lang="en-SG" sz="2200" dirty="0" err="1">
                <a:latin typeface="Arial" panose="020B0604020202020204" pitchFamily="34" charset="0"/>
                <a:cs typeface="Arial" panose="020B0604020202020204" pitchFamily="34" charset="0"/>
              </a:rPr>
              <a:t>expero</a:t>
            </a:r>
            <a:r>
              <a:rPr lang="en-SG" sz="2200" dirty="0">
                <a:latin typeface="Arial" panose="020B0604020202020204" pitchFamily="34" charset="0"/>
                <a:cs typeface="Arial" panose="020B0604020202020204" pitchFamily="34" charset="0"/>
              </a:rPr>
              <a:t> con </a:t>
            </a:r>
            <a:r>
              <a:rPr lang="en-SG" sz="2200" dirty="0" err="1">
                <a:latin typeface="Arial" panose="020B0604020202020204" pitchFamily="34" charset="0"/>
                <a:cs typeface="Arial" panose="020B0604020202020204" pitchFamily="34" charset="0"/>
              </a:rPr>
              <a:t>cumque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pori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dolorro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preprae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volupti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reiuntia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volupta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estinum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dolorum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quamet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omnisqui</a:t>
            </a:r>
            <a:r>
              <a:rPr lang="en-SG" sz="2200" dirty="0">
                <a:latin typeface="Arial" panose="020B0604020202020204" pitchFamily="34" charset="0"/>
                <a:cs typeface="Arial" panose="020B0604020202020204" pitchFamily="34" charset="0"/>
              </a:rPr>
              <a:t> utas a </a:t>
            </a:r>
            <a:r>
              <a:rPr lang="en-SG" sz="2200" dirty="0" err="1">
                <a:latin typeface="Arial" panose="020B0604020202020204" pitchFamily="34" charset="0"/>
                <a:cs typeface="Arial" panose="020B0604020202020204" pitchFamily="34" charset="0"/>
              </a:rPr>
              <a:t>doluptae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vel</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inveressus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quaspelique</a:t>
            </a:r>
            <a:r>
              <a:rPr lang="en-SG" sz="2200" dirty="0">
                <a:latin typeface="Arial" panose="020B0604020202020204" pitchFamily="34" charset="0"/>
                <a:cs typeface="Arial" panose="020B0604020202020204" pitchFamily="34" charset="0"/>
              </a:rPr>
              <a:t> que </a:t>
            </a:r>
            <a:r>
              <a:rPr lang="en-SG" sz="2200" dirty="0" err="1">
                <a:latin typeface="Arial" panose="020B0604020202020204" pitchFamily="34" charset="0"/>
                <a:cs typeface="Arial" panose="020B0604020202020204" pitchFamily="34" charset="0"/>
              </a:rPr>
              <a:t>nos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dolupta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sint</a:t>
            </a:r>
            <a:r>
              <a:rPr lang="en-SG" sz="2200" dirty="0">
                <a:latin typeface="Arial" panose="020B0604020202020204" pitchFamily="34" charset="0"/>
                <a:cs typeface="Arial" panose="020B0604020202020204" pitchFamily="34" charset="0"/>
              </a:rPr>
              <a:t> res </a:t>
            </a:r>
            <a:r>
              <a:rPr lang="en-SG" sz="2200" dirty="0" err="1">
                <a:latin typeface="Arial" panose="020B0604020202020204" pitchFamily="34" charset="0"/>
                <a:cs typeface="Arial" panose="020B0604020202020204" pitchFamily="34" charset="0"/>
              </a:rPr>
              <a:t>essunt</a:t>
            </a:r>
            <a:r>
              <a:rPr lang="en-SG" sz="2200" dirty="0">
                <a:latin typeface="Arial" panose="020B0604020202020204" pitchFamily="34" charset="0"/>
                <a:cs typeface="Arial" panose="020B0604020202020204" pitchFamily="34" charset="0"/>
              </a:rPr>
              <a:t> am </a:t>
            </a:r>
            <a:r>
              <a:rPr lang="en-SG" sz="2200" dirty="0" err="1">
                <a:latin typeface="Arial" panose="020B0604020202020204" pitchFamily="34" charset="0"/>
                <a:cs typeface="Arial" panose="020B0604020202020204" pitchFamily="34" charset="0"/>
              </a:rPr>
              <a:t>venim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Quistotam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repere</a:t>
            </a:r>
            <a:r>
              <a:rPr lang="en-SG" sz="2200" dirty="0">
                <a:latin typeface="Arial" panose="020B0604020202020204" pitchFamily="34" charset="0"/>
                <a:cs typeface="Arial" panose="020B0604020202020204" pitchFamily="34" charset="0"/>
              </a:rPr>
              <a:t> cum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odi</a:t>
            </a:r>
            <a:r>
              <a:rPr lang="en-SG" sz="2200" dirty="0">
                <a:latin typeface="Arial" panose="020B0604020202020204" pitchFamily="34" charset="0"/>
                <a:cs typeface="Arial" panose="020B0604020202020204" pitchFamily="34" charset="0"/>
              </a:rPr>
              <a:t> od que pore ma as </a:t>
            </a:r>
            <a:r>
              <a:rPr lang="en-SG" sz="2200" dirty="0" err="1">
                <a:latin typeface="Arial" panose="020B0604020202020204" pitchFamily="34" charset="0"/>
                <a:cs typeface="Arial" panose="020B0604020202020204" pitchFamily="34" charset="0"/>
              </a:rPr>
              <a:t>idis</a:t>
            </a:r>
            <a:r>
              <a:rPr lang="en-SG" sz="2200" dirty="0">
                <a:latin typeface="Arial" panose="020B0604020202020204" pitchFamily="34" charset="0"/>
                <a:cs typeface="Arial" panose="020B0604020202020204" pitchFamily="34" charset="0"/>
              </a:rPr>
              <a:t> re, </a:t>
            </a:r>
            <a:r>
              <a:rPr lang="en-SG" sz="2200" dirty="0" err="1">
                <a:latin typeface="Arial" panose="020B0604020202020204" pitchFamily="34" charset="0"/>
                <a:cs typeface="Arial" panose="020B0604020202020204" pitchFamily="34" charset="0"/>
              </a:rPr>
              <a:t>opta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volupietur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torit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acculla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boriost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ibusto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omnis</a:t>
            </a:r>
            <a:r>
              <a:rPr lang="en-SG" sz="2200" dirty="0">
                <a:latin typeface="Arial" panose="020B0604020202020204" pitchFamily="34" charset="0"/>
                <a:cs typeface="Arial" panose="020B0604020202020204" pitchFamily="34" charset="0"/>
              </a:rPr>
              <a:t> quos</a:t>
            </a:r>
            <a:endParaRPr lang="de-DE" sz="2200" dirty="0">
              <a:latin typeface="Arial" panose="020B0604020202020204" pitchFamily="34" charset="0"/>
              <a:cs typeface="Arial" panose="020B0604020202020204" pitchFamily="34" charset="0"/>
            </a:endParaRPr>
          </a:p>
          <a:p>
            <a:endParaRPr lang="de-DE" sz="2200" dirty="0">
              <a:latin typeface="Arial" panose="020B0604020202020204" pitchFamily="34" charset="0"/>
              <a:cs typeface="Arial" panose="020B0604020202020204" pitchFamily="34" charset="0"/>
            </a:endParaRPr>
          </a:p>
          <a:p>
            <a:endParaRPr lang="de-DE" sz="2200" dirty="0">
              <a:latin typeface="Arial" panose="020B0604020202020204" pitchFamily="34" charset="0"/>
              <a:cs typeface="Arial" panose="020B0604020202020204" pitchFamily="34" charset="0"/>
            </a:endParaRPr>
          </a:p>
          <a:p>
            <a:endParaRPr lang="de-DE" sz="2200" dirty="0">
              <a:latin typeface="Arial" panose="020B0604020202020204" pitchFamily="34" charset="0"/>
              <a:cs typeface="Arial" panose="020B0604020202020204" pitchFamily="34" charset="0"/>
            </a:endParaRPr>
          </a:p>
          <a:p>
            <a:endParaRPr lang="de-DE" sz="2200" dirty="0">
              <a:latin typeface="Arial" panose="020B0604020202020204" pitchFamily="34" charset="0"/>
              <a:cs typeface="Arial" panose="020B0604020202020204" pitchFamily="34" charset="0"/>
            </a:endParaRPr>
          </a:p>
          <a:p>
            <a:endParaRPr lang="de-DE" sz="2200" dirty="0">
              <a:latin typeface="Arial" panose="020B0604020202020204" pitchFamily="34" charset="0"/>
              <a:cs typeface="Arial" panose="020B0604020202020204" pitchFamily="34" charset="0"/>
            </a:endParaRPr>
          </a:p>
          <a:p>
            <a:r>
              <a:rPr lang="en-SG" sz="2200" dirty="0">
                <a:latin typeface="Arial" panose="020B0604020202020204" pitchFamily="34" charset="0"/>
                <a:cs typeface="Arial" panose="020B0604020202020204" pitchFamily="34" charset="0"/>
              </a:rPr>
              <a:t>Nam, </a:t>
            </a:r>
            <a:r>
              <a:rPr lang="en-SG" sz="2200" dirty="0" err="1">
                <a:latin typeface="Arial" panose="020B0604020202020204" pitchFamily="34" charset="0"/>
                <a:cs typeface="Arial" panose="020B0604020202020204" pitchFamily="34" charset="0"/>
              </a:rPr>
              <a:t>quibus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moloraectius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illabor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laborrum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inveliquia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sequias</a:t>
            </a:r>
            <a:r>
              <a:rPr lang="en-SG" sz="2200" dirty="0">
                <a:latin typeface="Arial" panose="020B0604020202020204" pitchFamily="34" charset="0"/>
                <a:cs typeface="Arial" panose="020B0604020202020204" pitchFamily="34" charset="0"/>
              </a:rPr>
              <a:t> qui </a:t>
            </a:r>
            <a:r>
              <a:rPr lang="en-SG" sz="2200" dirty="0" err="1">
                <a:latin typeface="Arial" panose="020B0604020202020204" pitchFamily="34" charset="0"/>
                <a:cs typeface="Arial" panose="020B0604020202020204" pitchFamily="34" charset="0"/>
              </a:rPr>
              <a:t>dolupta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spedis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moluptias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adia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re ped </a:t>
            </a:r>
            <a:r>
              <a:rPr lang="en-SG" sz="2200" dirty="0" err="1">
                <a:latin typeface="Arial" panose="020B0604020202020204" pitchFamily="34" charset="0"/>
                <a:cs typeface="Arial" panose="020B0604020202020204" pitchFamily="34" charset="0"/>
              </a:rPr>
              <a:t>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acest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audae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pernatum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ad</a:t>
            </a:r>
          </a:p>
          <a:p>
            <a:r>
              <a:rPr lang="en-SG" sz="2200" dirty="0">
                <a:latin typeface="Arial" panose="020B0604020202020204" pitchFamily="34" charset="0"/>
                <a:cs typeface="Arial" panose="020B0604020202020204" pitchFamily="34" charset="0"/>
              </a:rPr>
              <a:t>Nam, </a:t>
            </a:r>
            <a:r>
              <a:rPr lang="en-SG" sz="2200" dirty="0" err="1">
                <a:latin typeface="Arial" panose="020B0604020202020204" pitchFamily="34" charset="0"/>
                <a:cs typeface="Arial" panose="020B0604020202020204" pitchFamily="34" charset="0"/>
              </a:rPr>
              <a:t>quibus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moloraectius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illabor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laborrum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inveliquia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sequias</a:t>
            </a:r>
            <a:r>
              <a:rPr lang="en-SG" sz="2200" dirty="0">
                <a:latin typeface="Arial" panose="020B0604020202020204" pitchFamily="34" charset="0"/>
                <a:cs typeface="Arial" panose="020B0604020202020204" pitchFamily="34" charset="0"/>
              </a:rPr>
              <a:t> qui </a:t>
            </a:r>
            <a:r>
              <a:rPr lang="en-SG" sz="2200" dirty="0" err="1">
                <a:latin typeface="Arial" panose="020B0604020202020204" pitchFamily="34" charset="0"/>
                <a:cs typeface="Arial" panose="020B0604020202020204" pitchFamily="34" charset="0"/>
              </a:rPr>
              <a:t>dolupta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spedis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moluptias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adia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re ped </a:t>
            </a:r>
            <a:r>
              <a:rPr lang="en-SG" sz="2200" dirty="0" err="1">
                <a:latin typeface="Arial" panose="020B0604020202020204" pitchFamily="34" charset="0"/>
                <a:cs typeface="Arial" panose="020B0604020202020204" pitchFamily="34" charset="0"/>
              </a:rPr>
              <a:t>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acest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audae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pernatum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ad</a:t>
            </a:r>
          </a:p>
          <a:p>
            <a:endParaRPr lang="en-SG" sz="2200" dirty="0">
              <a:latin typeface="Arial" panose="020B0604020202020204" pitchFamily="34" charset="0"/>
              <a:cs typeface="Arial" panose="020B0604020202020204" pitchFamily="34" charset="0"/>
            </a:endParaRPr>
          </a:p>
          <a:p>
            <a:r>
              <a:rPr lang="en-SG" sz="2200" dirty="0" err="1">
                <a:latin typeface="Arial" panose="020B0604020202020204" pitchFamily="34" charset="0"/>
                <a:cs typeface="Arial" panose="020B0604020202020204" pitchFamily="34" charset="0"/>
              </a:rPr>
              <a:t>est</a:t>
            </a:r>
            <a:r>
              <a:rPr lang="en-SG" sz="2200" dirty="0">
                <a:latin typeface="Arial" panose="020B0604020202020204" pitchFamily="34" charset="0"/>
                <a:cs typeface="Arial" panose="020B0604020202020204" pitchFamily="34" charset="0"/>
              </a:rPr>
              <a:t>, sit et </a:t>
            </a:r>
            <a:r>
              <a:rPr lang="en-SG" sz="2200" dirty="0" err="1">
                <a:latin typeface="Arial" panose="020B0604020202020204" pitchFamily="34" charset="0"/>
                <a:cs typeface="Arial" panose="020B0604020202020204" pitchFamily="34" charset="0"/>
              </a:rPr>
              <a:t>volo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verovid</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unturitatet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adiorehendi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blabor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aciur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resciuntem</a:t>
            </a:r>
            <a:r>
              <a:rPr lang="en-SG" sz="2200" dirty="0">
                <a:latin typeface="Arial" panose="020B0604020202020204" pitchFamily="34" charset="0"/>
                <a:cs typeface="Arial" panose="020B0604020202020204" pitchFamily="34" charset="0"/>
              </a:rPr>
              <a:t> nus </a:t>
            </a:r>
            <a:r>
              <a:rPr lang="en-SG" sz="2200" dirty="0" err="1">
                <a:latin typeface="Arial" panose="020B0604020202020204" pitchFamily="34" charset="0"/>
                <a:cs typeface="Arial" panose="020B0604020202020204" pitchFamily="34" charset="0"/>
              </a:rPr>
              <a:t>imendendae</a:t>
            </a:r>
            <a:r>
              <a:rPr lang="en-SG" sz="2200" dirty="0">
                <a:latin typeface="Arial" panose="020B0604020202020204" pitchFamily="34" charset="0"/>
                <a:cs typeface="Arial" panose="020B0604020202020204" pitchFamily="34" charset="0"/>
              </a:rPr>
              <a:t> verum que dem. Ro que </a:t>
            </a:r>
            <a:r>
              <a:rPr lang="en-SG" sz="2200" dirty="0" err="1">
                <a:latin typeface="Arial" panose="020B0604020202020204" pitchFamily="34" charset="0"/>
                <a:cs typeface="Arial" panose="020B0604020202020204" pitchFamily="34" charset="0"/>
              </a:rPr>
              <a:t>nonsequ</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atiorro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el</a:t>
            </a:r>
            <a:r>
              <a:rPr lang="en-SG" sz="2200" dirty="0">
                <a:latin typeface="Arial" panose="020B0604020202020204" pitchFamily="34" charset="0"/>
                <a:cs typeface="Arial" panose="020B0604020202020204" pitchFamily="34" charset="0"/>
              </a:rPr>
              <a:t> in </a:t>
            </a:r>
            <a:r>
              <a:rPr lang="en-SG" sz="2200" dirty="0" err="1">
                <a:latin typeface="Arial" panose="020B0604020202020204" pitchFamily="34" charset="0"/>
                <a:cs typeface="Arial" panose="020B0604020202020204" pitchFamily="34" charset="0"/>
              </a:rPr>
              <a:t>nihiliquis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volorporro</a:t>
            </a:r>
            <a:r>
              <a:rPr lang="en-SG" sz="2200" dirty="0">
                <a:latin typeface="Arial" panose="020B0604020202020204" pitchFamily="34" charset="0"/>
                <a:cs typeface="Arial" panose="020B0604020202020204" pitchFamily="34" charset="0"/>
              </a:rPr>
              <a:t> is </a:t>
            </a:r>
            <a:r>
              <a:rPr lang="en-SG" sz="2200" dirty="0" err="1">
                <a:latin typeface="Arial" panose="020B0604020202020204" pitchFamily="34" charset="0"/>
                <a:cs typeface="Arial" panose="020B0604020202020204" pitchFamily="34" charset="0"/>
              </a:rPr>
              <a:t>istiusdaecto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tem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recae</a:t>
            </a:r>
            <a:r>
              <a:rPr lang="en-SG" sz="2200" dirty="0">
                <a:latin typeface="Arial" panose="020B0604020202020204" pitchFamily="34" charset="0"/>
                <a:cs typeface="Arial" panose="020B0604020202020204" pitchFamily="34" charset="0"/>
              </a:rPr>
              <a:t> mi, </a:t>
            </a:r>
            <a:r>
              <a:rPr lang="en-SG" sz="2200" dirty="0" err="1">
                <a:latin typeface="Arial" panose="020B0604020202020204" pitchFamily="34" charset="0"/>
                <a:cs typeface="Arial" panose="020B0604020202020204" pitchFamily="34" charset="0"/>
              </a:rPr>
              <a:t>si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voluptat</a:t>
            </a:r>
            <a:r>
              <a:rPr lang="en-SG" sz="2200" dirty="0">
                <a:latin typeface="Arial" panose="020B0604020202020204" pitchFamily="34" charset="0"/>
                <a:cs typeface="Arial" panose="020B0604020202020204" pitchFamily="34" charset="0"/>
              </a:rPr>
              <a:t>.</a:t>
            </a:r>
          </a:p>
          <a:p>
            <a:r>
              <a:rPr lang="en-SG" sz="2200" dirty="0" err="1">
                <a:latin typeface="Arial" panose="020B0604020202020204" pitchFamily="34" charset="0"/>
                <a:cs typeface="Arial" panose="020B0604020202020204" pitchFamily="34" charset="0"/>
              </a:rPr>
              <a:t>Cae</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autem</a:t>
            </a:r>
            <a:r>
              <a:rPr lang="en-SG" sz="2200" dirty="0">
                <a:latin typeface="Arial" panose="020B0604020202020204" pitchFamily="34" charset="0"/>
                <a:cs typeface="Arial" panose="020B0604020202020204" pitchFamily="34" charset="0"/>
              </a:rPr>
              <a:t> at que </a:t>
            </a:r>
            <a:r>
              <a:rPr lang="en-SG" sz="2200" dirty="0" err="1">
                <a:latin typeface="Arial" panose="020B0604020202020204" pitchFamily="34" charset="0"/>
                <a:cs typeface="Arial" panose="020B0604020202020204" pitchFamily="34" charset="0"/>
              </a:rPr>
              <a:t>reped</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quasinc</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ipitio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Ariscipsamus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volorec</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tionse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perum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volorunt</a:t>
            </a:r>
            <a:r>
              <a:rPr lang="en-SG" sz="2200" dirty="0">
                <a:latin typeface="Arial" panose="020B0604020202020204" pitchFamily="34" charset="0"/>
                <a:cs typeface="Arial" panose="020B0604020202020204" pitchFamily="34" charset="0"/>
              </a:rPr>
              <a:t>.</a:t>
            </a:r>
          </a:p>
          <a:p>
            <a:endParaRPr lang="en-SG" sz="2200" dirty="0">
              <a:latin typeface="Arial" panose="020B0604020202020204" pitchFamily="34" charset="0"/>
              <a:cs typeface="Arial" panose="020B0604020202020204" pitchFamily="34" charset="0"/>
            </a:endParaRPr>
          </a:p>
          <a:p>
            <a:endParaRPr lang="en-SG" sz="2200" dirty="0">
              <a:latin typeface="Arial" panose="020B0604020202020204" pitchFamily="34" charset="0"/>
              <a:cs typeface="Arial" panose="020B0604020202020204" pitchFamily="34" charset="0"/>
            </a:endParaRPr>
          </a:p>
          <a:p>
            <a:r>
              <a:rPr lang="en-SG" sz="2200" dirty="0" err="1">
                <a:latin typeface="Arial" panose="020B0604020202020204" pitchFamily="34" charset="0"/>
                <a:cs typeface="Arial" panose="020B0604020202020204" pitchFamily="34" charset="0"/>
              </a:rPr>
              <a:t>Equi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repellab</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iumet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nusapit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optatatus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repudita</a:t>
            </a:r>
            <a:r>
              <a:rPr lang="en-SG" sz="2200" dirty="0">
                <a:latin typeface="Arial" panose="020B0604020202020204" pitchFamily="34" charset="0"/>
                <a:cs typeface="Arial" panose="020B0604020202020204" pitchFamily="34" charset="0"/>
              </a:rPr>
              <a:t> nonet </a:t>
            </a:r>
            <a:r>
              <a:rPr lang="en-SG" sz="2200" dirty="0" err="1">
                <a:latin typeface="Arial" panose="020B0604020202020204" pitchFamily="34" charset="0"/>
                <a:cs typeface="Arial" panose="020B0604020202020204" pitchFamily="34" charset="0"/>
              </a:rPr>
              <a:t>litius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abor</a:t>
            </a:r>
            <a:r>
              <a:rPr lang="en-SG" sz="2200" dirty="0">
                <a:latin typeface="Arial" panose="020B0604020202020204" pitchFamily="34" charset="0"/>
                <a:cs typeface="Arial" panose="020B0604020202020204" pitchFamily="34" charset="0"/>
              </a:rPr>
              <a:t> as re </a:t>
            </a:r>
            <a:r>
              <a:rPr lang="en-SG" sz="2200" dirty="0" err="1">
                <a:latin typeface="Arial" panose="020B0604020202020204" pitchFamily="34" charset="0"/>
                <a:cs typeface="Arial" panose="020B0604020202020204" pitchFamily="34" charset="0"/>
              </a:rPr>
              <a:t>quissimus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eiume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vernam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sincturion</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nese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poreptis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rehenditat</a:t>
            </a:r>
            <a:r>
              <a:rPr lang="en-SG" sz="2200" dirty="0">
                <a:latin typeface="Arial" panose="020B0604020202020204" pitchFamily="34" charset="0"/>
                <a:cs typeface="Arial" panose="020B0604020202020204" pitchFamily="34" charset="0"/>
              </a:rPr>
              <a:t>.</a:t>
            </a:r>
          </a:p>
          <a:p>
            <a:endParaRPr lang="en-SG" sz="2200" dirty="0">
              <a:latin typeface="Arial" panose="020B0604020202020204" pitchFamily="34" charset="0"/>
              <a:cs typeface="Arial" panose="020B0604020202020204" pitchFamily="34" charset="0"/>
            </a:endParaRPr>
          </a:p>
          <a:p>
            <a:r>
              <a:rPr lang="en-SG" sz="2200" dirty="0" err="1">
                <a:latin typeface="Arial" panose="020B0604020202020204" pitchFamily="34" charset="0"/>
                <a:cs typeface="Arial" panose="020B0604020202020204" pitchFamily="34" charset="0"/>
              </a:rPr>
              <a:t>Consequo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Quiam</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erioratur</a:t>
            </a:r>
            <a:r>
              <a:rPr lang="en-SG" sz="2200" dirty="0">
                <a:latin typeface="Arial" panose="020B0604020202020204" pitchFamily="34" charset="0"/>
                <a:cs typeface="Arial" panose="020B0604020202020204" pitchFamily="34" charset="0"/>
              </a:rPr>
              <a:t>?</a:t>
            </a:r>
          </a:p>
          <a:p>
            <a:endParaRPr lang="en-SG" sz="2200" dirty="0">
              <a:latin typeface="Arial" panose="020B0604020202020204" pitchFamily="34" charset="0"/>
              <a:cs typeface="Arial" panose="020B0604020202020204" pitchFamily="34" charset="0"/>
            </a:endParaRPr>
          </a:p>
          <a:p>
            <a:r>
              <a:rPr lang="en-SG" sz="2200" dirty="0">
                <a:latin typeface="Arial" panose="020B0604020202020204" pitchFamily="34" charset="0"/>
                <a:cs typeface="Arial" panose="020B0604020202020204" pitchFamily="34" charset="0"/>
              </a:rPr>
              <a:t>As </a:t>
            </a:r>
            <a:r>
              <a:rPr lang="en-SG" sz="2200" dirty="0" err="1">
                <a:latin typeface="Arial" panose="020B0604020202020204" pitchFamily="34" charset="0"/>
                <a:cs typeface="Arial" panose="020B0604020202020204" pitchFamily="34" charset="0"/>
              </a:rPr>
              <a:t>ipsunt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etus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exerum</a:t>
            </a:r>
            <a:r>
              <a:rPr lang="en-SG" sz="2200" dirty="0">
                <a:latin typeface="Arial" panose="020B0604020202020204" pitchFamily="34" charset="0"/>
                <a:cs typeface="Arial" panose="020B0604020202020204" pitchFamily="34" charset="0"/>
              </a:rPr>
              <a:t> il </a:t>
            </a:r>
            <a:r>
              <a:rPr lang="en-SG" sz="2200" dirty="0" err="1">
                <a:latin typeface="Arial" panose="020B0604020202020204" pitchFamily="34" charset="0"/>
                <a:cs typeface="Arial" panose="020B0604020202020204" pitchFamily="34" charset="0"/>
              </a:rPr>
              <a:t>ipsandio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el</a:t>
            </a:r>
            <a:r>
              <a:rPr lang="en-SG" sz="2200" dirty="0">
                <a:latin typeface="Arial" panose="020B0604020202020204" pitchFamily="34" charset="0"/>
                <a:cs typeface="Arial" panose="020B0604020202020204" pitchFamily="34" charset="0"/>
              </a:rPr>
              <a:t> et lam, sum </a:t>
            </a:r>
            <a:r>
              <a:rPr lang="en-SG" sz="2200" dirty="0" err="1">
                <a:latin typeface="Arial" panose="020B0604020202020204" pitchFamily="34" charset="0"/>
                <a:cs typeface="Arial" panose="020B0604020202020204" pitchFamily="34" charset="0"/>
              </a:rPr>
              <a:t>nime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pratet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officitis</a:t>
            </a:r>
            <a:r>
              <a:rPr lang="en-SG" sz="2200" dirty="0">
                <a:latin typeface="Arial" panose="020B0604020202020204" pitchFamily="34" charset="0"/>
                <a:cs typeface="Arial" panose="020B0604020202020204" pitchFamily="34" charset="0"/>
              </a:rPr>
              <a:t> doles </a:t>
            </a:r>
            <a:r>
              <a:rPr lang="en-SG" sz="2200" dirty="0" err="1">
                <a:latin typeface="Arial" panose="020B0604020202020204" pitchFamily="34" charset="0"/>
                <a:cs typeface="Arial" panose="020B0604020202020204" pitchFamily="34" charset="0"/>
              </a:rPr>
              <a:t>essi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quuntur</a:t>
            </a:r>
            <a:r>
              <a:rPr lang="en-SG" sz="2200" dirty="0">
                <a:latin typeface="Arial" panose="020B0604020202020204" pitchFamily="34" charset="0"/>
                <a:cs typeface="Arial" panose="020B0604020202020204" pitchFamily="34" charset="0"/>
              </a:rPr>
              <a:t> re </a:t>
            </a:r>
            <a:r>
              <a:rPr lang="en-SG" sz="2200" dirty="0" err="1">
                <a:latin typeface="Arial" panose="020B0604020202020204" pitchFamily="34" charset="0"/>
                <a:cs typeface="Arial" panose="020B0604020202020204" pitchFamily="34" charset="0"/>
              </a:rPr>
              <a:t>eosaeped</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eri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aperat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este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nos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mosandi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tenit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sandanis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idellam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inctas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dolupta</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veliquidel</a:t>
            </a:r>
            <a:r>
              <a:rPr lang="en-SG" sz="2200" dirty="0">
                <a:latin typeface="Arial" panose="020B0604020202020204" pitchFamily="34" charset="0"/>
                <a:cs typeface="Arial" panose="020B0604020202020204" pitchFamily="34" charset="0"/>
              </a:rPr>
              <a:t> event </a:t>
            </a:r>
            <a:r>
              <a:rPr lang="en-SG" sz="2200" dirty="0" err="1">
                <a:latin typeface="Arial" panose="020B0604020202020204" pitchFamily="34" charset="0"/>
                <a:cs typeface="Arial" panose="020B0604020202020204" pitchFamily="34" charset="0"/>
              </a:rPr>
              <a:t>reperum</a:t>
            </a:r>
            <a:r>
              <a:rPr lang="en-SG" sz="2200" dirty="0">
                <a:latin typeface="Arial" panose="020B0604020202020204" pitchFamily="34" charset="0"/>
                <a:cs typeface="Arial" panose="020B0604020202020204" pitchFamily="34" charset="0"/>
              </a:rPr>
              <a:t> que sum </a:t>
            </a:r>
            <a:r>
              <a:rPr lang="en-SG" sz="2200" dirty="0" err="1">
                <a:latin typeface="Arial" panose="020B0604020202020204" pitchFamily="34" charset="0"/>
                <a:cs typeface="Arial" panose="020B0604020202020204" pitchFamily="34" charset="0"/>
              </a:rPr>
              <a:t>rerspelic</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te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nos</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faceratur</a:t>
            </a:r>
            <a:r>
              <a:rPr lang="en-SG" sz="2200" dirty="0">
                <a:latin typeface="Arial" panose="020B0604020202020204" pitchFamily="34" charset="0"/>
                <a:cs typeface="Arial" panose="020B0604020202020204" pitchFamily="34" charset="0"/>
              </a:rPr>
              <a:t> abo </a:t>
            </a:r>
            <a:r>
              <a:rPr lang="en-SG" sz="2200" dirty="0" err="1">
                <a:latin typeface="Arial" panose="020B0604020202020204" pitchFamily="34" charset="0"/>
                <a:cs typeface="Arial" panose="020B0604020202020204" pitchFamily="34" charset="0"/>
              </a:rPr>
              <a:t>sandanis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idellam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inctas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dolupta</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veliquidel</a:t>
            </a:r>
            <a:r>
              <a:rPr lang="en-SG" sz="2200" dirty="0">
                <a:latin typeface="Arial" panose="020B0604020202020204" pitchFamily="34" charset="0"/>
                <a:cs typeface="Arial" panose="020B0604020202020204" pitchFamily="34" charset="0"/>
              </a:rPr>
              <a:t> event </a:t>
            </a:r>
            <a:r>
              <a:rPr lang="en-SG" sz="2200" dirty="0" err="1">
                <a:latin typeface="Arial" panose="020B0604020202020204" pitchFamily="34" charset="0"/>
                <a:cs typeface="Arial" panose="020B0604020202020204" pitchFamily="34" charset="0"/>
              </a:rPr>
              <a:t>reperum</a:t>
            </a:r>
            <a:r>
              <a:rPr lang="en-SG" sz="2200" dirty="0">
                <a:latin typeface="Arial" panose="020B0604020202020204" pitchFamily="34" charset="0"/>
                <a:cs typeface="Arial" panose="020B0604020202020204" pitchFamily="34" charset="0"/>
              </a:rPr>
              <a:t> que sum </a:t>
            </a:r>
            <a:r>
              <a:rPr lang="en-SG" sz="2200" dirty="0" err="1">
                <a:latin typeface="Arial" panose="020B0604020202020204" pitchFamily="34" charset="0"/>
                <a:cs typeface="Arial" panose="020B0604020202020204" pitchFamily="34" charset="0"/>
              </a:rPr>
              <a:t>rerspelic</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te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nos</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faceratur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aboremque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liquis</a:t>
            </a:r>
            <a:r>
              <a:rPr lang="en-SG" sz="2200" dirty="0">
                <a:latin typeface="Arial" panose="020B0604020202020204" pitchFamily="34" charset="0"/>
                <a:cs typeface="Arial" panose="020B0604020202020204" pitchFamily="34" charset="0"/>
              </a:rPr>
              <a:t> que rest, </a:t>
            </a:r>
            <a:r>
              <a:rPr lang="en-SG" sz="2200" dirty="0" err="1">
                <a:latin typeface="Arial" panose="020B0604020202020204" pitchFamily="34" charset="0"/>
                <a:cs typeface="Arial" panose="020B0604020202020204" pitchFamily="34" charset="0"/>
              </a:rPr>
              <a:t>omnietur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omnis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sed</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remque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liquis</a:t>
            </a:r>
            <a:r>
              <a:rPr lang="en-SG" sz="2200" dirty="0">
                <a:latin typeface="Arial" panose="020B0604020202020204" pitchFamily="34" charset="0"/>
                <a:cs typeface="Arial" panose="020B0604020202020204" pitchFamily="34" charset="0"/>
              </a:rPr>
              <a:t> que rest, </a:t>
            </a:r>
            <a:r>
              <a:rPr lang="en-SG" sz="2200" dirty="0" err="1">
                <a:latin typeface="Arial" panose="020B0604020202020204" pitchFamily="34" charset="0"/>
                <a:cs typeface="Arial" panose="020B0604020202020204" pitchFamily="34" charset="0"/>
              </a:rPr>
              <a:t>omnietur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omnis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sed</a:t>
            </a:r>
            <a:endParaRPr lang="de-DE" sz="2200" dirty="0">
              <a:latin typeface="Arial" panose="020B0604020202020204" pitchFamily="34" charset="0"/>
              <a:cs typeface="Arial" panose="020B0604020202020204" pitchFamily="34" charset="0"/>
            </a:endParaRPr>
          </a:p>
        </p:txBody>
      </p:sp>
      <p:sp>
        <p:nvSpPr>
          <p:cNvPr id="28" name="Rectangle 27"/>
          <p:cNvSpPr/>
          <p:nvPr/>
        </p:nvSpPr>
        <p:spPr>
          <a:xfrm>
            <a:off x="14329804" y="6999942"/>
            <a:ext cx="6228321" cy="9834206"/>
          </a:xfrm>
          <a:prstGeom prst="rect">
            <a:avLst/>
          </a:prstGeom>
          <a:solidFill>
            <a:srgbClr val="0080C7"/>
          </a:solidFill>
          <a:ln>
            <a:noFill/>
          </a:ln>
        </p:spPr>
        <p:style>
          <a:lnRef idx="2">
            <a:schemeClr val="accent1">
              <a:shade val="50000"/>
            </a:schemeClr>
          </a:lnRef>
          <a:fillRef idx="1">
            <a:schemeClr val="accent1"/>
          </a:fillRef>
          <a:effectRef idx="0">
            <a:schemeClr val="accent1"/>
          </a:effectRef>
          <a:fontRef idx="minor">
            <a:schemeClr val="lt1"/>
          </a:fontRef>
        </p:style>
        <p:txBody>
          <a:bodyPr lIns="64639" tIns="32319" rIns="64639" bIns="32319" rtlCol="0" anchor="ctr"/>
          <a:lstStyle/>
          <a:p>
            <a:pPr algn="ctr"/>
            <a:r>
              <a:rPr lang="en-US" sz="1800" b="1" dirty="0">
                <a:latin typeface="Arial" panose="020B0604020202020204" pitchFamily="34" charset="0"/>
                <a:cs typeface="Arial" panose="020B0604020202020204" pitchFamily="34" charset="0"/>
              </a:rPr>
              <a:t>Image</a:t>
            </a:r>
          </a:p>
          <a:p>
            <a:pPr algn="ctr"/>
            <a:r>
              <a:rPr lang="en-US" sz="1800" dirty="0">
                <a:latin typeface="Arial" panose="020B0604020202020204" pitchFamily="34" charset="0"/>
                <a:cs typeface="Arial" panose="020B0604020202020204" pitchFamily="34" charset="0"/>
              </a:rPr>
              <a:t>Resolution 300 dpi</a:t>
            </a:r>
          </a:p>
          <a:p>
            <a:pPr algn="ctr"/>
            <a:r>
              <a:rPr lang="en-US" sz="1800" dirty="0">
                <a:latin typeface="Arial" panose="020B0604020202020204" pitchFamily="34" charset="0"/>
                <a:cs typeface="Arial" panose="020B0604020202020204" pitchFamily="34" charset="0"/>
              </a:rPr>
              <a:t>(min. 150 dpi)</a:t>
            </a:r>
          </a:p>
          <a:p>
            <a:pPr algn="ctr"/>
            <a:r>
              <a:rPr lang="en-US" sz="1800" dirty="0">
                <a:latin typeface="Arial" panose="020B0604020202020204" pitchFamily="34" charset="0"/>
                <a:cs typeface="Arial" panose="020B0604020202020204" pitchFamily="34" charset="0"/>
              </a:rPr>
              <a:t>CMYK mode</a:t>
            </a:r>
            <a:endParaRPr lang="en-SG" sz="1800" dirty="0">
              <a:latin typeface="Arial" panose="020B0604020202020204" pitchFamily="34" charset="0"/>
              <a:cs typeface="Arial" panose="020B0604020202020204" pitchFamily="34" charset="0"/>
            </a:endParaRPr>
          </a:p>
        </p:txBody>
      </p:sp>
      <p:sp>
        <p:nvSpPr>
          <p:cNvPr id="29" name="TextBox 28"/>
          <p:cNvSpPr txBox="1"/>
          <p:nvPr/>
        </p:nvSpPr>
        <p:spPr>
          <a:xfrm>
            <a:off x="14329804" y="16831171"/>
            <a:ext cx="6214355" cy="409518"/>
          </a:xfrm>
          <a:prstGeom prst="rect">
            <a:avLst/>
          </a:prstGeom>
          <a:noFill/>
        </p:spPr>
        <p:txBody>
          <a:bodyPr wrap="none" lIns="0" tIns="127242" rIns="0" bIns="127242" rtlCol="0" anchor="ctr" anchorCtr="0">
            <a:noAutofit/>
          </a:bodyPr>
          <a:lstStyle/>
          <a:p>
            <a:r>
              <a:rPr lang="en-US" sz="1000" dirty="0">
                <a:latin typeface="Arial" panose="020B0604020202020204" pitchFamily="34" charset="0"/>
                <a:cs typeface="Arial" panose="020B0604020202020204" pitchFamily="34" charset="0"/>
              </a:rPr>
              <a:t>Caption, Author, etc.</a:t>
            </a:r>
            <a:endParaRPr lang="en-SG" sz="1000" dirty="0">
              <a:latin typeface="Arial" panose="020B0604020202020204" pitchFamily="34" charset="0"/>
              <a:cs typeface="Arial" panose="020B0604020202020204" pitchFamily="34" charset="0"/>
            </a:endParaRPr>
          </a:p>
        </p:txBody>
      </p:sp>
      <p:sp>
        <p:nvSpPr>
          <p:cNvPr id="9" name="TextBox 12">
            <a:extLst>
              <a:ext uri="{FF2B5EF4-FFF2-40B4-BE49-F238E27FC236}">
                <a16:creationId xmlns:a16="http://schemas.microsoft.com/office/drawing/2014/main" id="{F122AA5F-72AA-4411-B20D-626EE6BFE9FD}"/>
              </a:ext>
            </a:extLst>
          </p:cNvPr>
          <p:cNvSpPr txBox="1"/>
          <p:nvPr/>
        </p:nvSpPr>
        <p:spPr>
          <a:xfrm>
            <a:off x="760017" y="3834617"/>
            <a:ext cx="19863209" cy="1023196"/>
          </a:xfrm>
          <a:prstGeom prst="rect">
            <a:avLst/>
          </a:prstGeom>
          <a:noFill/>
        </p:spPr>
        <p:txBody>
          <a:bodyPr wrap="square" lIns="0" tIns="0" rIns="0" bIns="0" rtlCol="0" anchor="t" anchorCtr="0">
            <a:spAutoFit/>
          </a:bodyPr>
          <a:lstStyle/>
          <a:p>
            <a:r>
              <a:rPr lang="en-US" sz="6600" dirty="0">
                <a:latin typeface="Arial" panose="020B0604020202020204" pitchFamily="34" charset="0"/>
                <a:cs typeface="Arial" panose="020B0604020202020204" pitchFamily="34" charset="0"/>
              </a:rPr>
              <a:t>Heading 1 runs over entire paper width</a:t>
            </a:r>
            <a:endParaRPr lang="en-SG" sz="6600" dirty="0">
              <a:latin typeface="Arial" panose="020B0604020202020204" pitchFamily="34" charset="0"/>
              <a:cs typeface="Arial" panose="020B0604020202020204" pitchFamily="34" charset="0"/>
            </a:endParaRPr>
          </a:p>
        </p:txBody>
      </p:sp>
      <p:sp>
        <p:nvSpPr>
          <p:cNvPr id="10" name="TextBox 15">
            <a:extLst>
              <a:ext uri="{FF2B5EF4-FFF2-40B4-BE49-F238E27FC236}">
                <a16:creationId xmlns:a16="http://schemas.microsoft.com/office/drawing/2014/main" id="{9F7D7FDF-3377-44D2-8AEE-3FAF1D43970D}"/>
              </a:ext>
            </a:extLst>
          </p:cNvPr>
          <p:cNvSpPr txBox="1"/>
          <p:nvPr/>
        </p:nvSpPr>
        <p:spPr>
          <a:xfrm>
            <a:off x="760017" y="4945409"/>
            <a:ext cx="19863209" cy="729299"/>
          </a:xfrm>
          <a:prstGeom prst="rect">
            <a:avLst/>
          </a:prstGeom>
          <a:noFill/>
        </p:spPr>
        <p:txBody>
          <a:bodyPr wrap="square" lIns="0" tIns="0" rIns="0" bIns="0" rtlCol="0" anchor="t" anchorCtr="0">
            <a:spAutoFit/>
          </a:bodyPr>
          <a:lstStyle/>
          <a:p>
            <a:r>
              <a:rPr lang="en-US" sz="4700" dirty="0">
                <a:latin typeface="Arial" panose="020B0604020202020204" pitchFamily="34" charset="0"/>
                <a:cs typeface="Arial" panose="020B0604020202020204" pitchFamily="34" charset="0"/>
              </a:rPr>
              <a:t>Heading 2 runs over entire paper with (or authors)</a:t>
            </a:r>
            <a:endParaRPr lang="en-SG" sz="4700" dirty="0">
              <a:latin typeface="Arial" panose="020B0604020202020204" pitchFamily="34" charset="0"/>
              <a:cs typeface="Arial" panose="020B0604020202020204" pitchFamily="34" charset="0"/>
            </a:endParaRPr>
          </a:p>
        </p:txBody>
      </p:sp>
      <p:sp>
        <p:nvSpPr>
          <p:cNvPr id="11" name="TextBox 16">
            <a:extLst>
              <a:ext uri="{FF2B5EF4-FFF2-40B4-BE49-F238E27FC236}">
                <a16:creationId xmlns:a16="http://schemas.microsoft.com/office/drawing/2014/main" id="{14638020-1DAC-4C8C-A750-F9CBB1184D15}"/>
              </a:ext>
            </a:extLst>
          </p:cNvPr>
          <p:cNvSpPr txBox="1"/>
          <p:nvPr/>
        </p:nvSpPr>
        <p:spPr>
          <a:xfrm>
            <a:off x="760017" y="5816933"/>
            <a:ext cx="19863209" cy="478942"/>
          </a:xfrm>
          <a:prstGeom prst="rect">
            <a:avLst/>
          </a:prstGeom>
          <a:noFill/>
        </p:spPr>
        <p:txBody>
          <a:bodyPr wrap="square" lIns="0" tIns="0" rIns="0" bIns="0" rtlCol="0" anchor="t" anchorCtr="0">
            <a:spAutoFit/>
          </a:bodyPr>
          <a:lstStyle/>
          <a:p>
            <a:r>
              <a:rPr lang="en-US" sz="3100" dirty="0">
                <a:latin typeface="Arial" panose="020B0604020202020204" pitchFamily="34" charset="0"/>
                <a:cs typeface="Arial" panose="020B0604020202020204" pitchFamily="34" charset="0"/>
              </a:rPr>
              <a:t>Heading 3 on entire paper width or according to column width (or authors)</a:t>
            </a:r>
            <a:endParaRPr lang="en-SG" sz="3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5659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760017" y="3834617"/>
            <a:ext cx="19863209" cy="1023196"/>
          </a:xfrm>
          <a:prstGeom prst="rect">
            <a:avLst/>
          </a:prstGeom>
          <a:noFill/>
        </p:spPr>
        <p:txBody>
          <a:bodyPr wrap="square" lIns="0" tIns="0" rIns="0" bIns="0" rtlCol="0" anchor="t" anchorCtr="0">
            <a:spAutoFit/>
          </a:bodyPr>
          <a:lstStyle/>
          <a:p>
            <a:r>
              <a:rPr lang="en-US" sz="6600" dirty="0">
                <a:latin typeface="Arial" panose="020B0604020202020204" pitchFamily="34" charset="0"/>
                <a:cs typeface="Arial" panose="020B0604020202020204" pitchFamily="34" charset="0"/>
              </a:rPr>
              <a:t>Heading 1 runs over entire paper width</a:t>
            </a:r>
            <a:endParaRPr lang="en-SG" sz="6600" dirty="0">
              <a:latin typeface="Arial" panose="020B0604020202020204" pitchFamily="34" charset="0"/>
              <a:cs typeface="Arial" panose="020B0604020202020204" pitchFamily="34" charset="0"/>
            </a:endParaRPr>
          </a:p>
        </p:txBody>
      </p:sp>
      <p:sp>
        <p:nvSpPr>
          <p:cNvPr id="16" name="TextBox 15"/>
          <p:cNvSpPr txBox="1"/>
          <p:nvPr/>
        </p:nvSpPr>
        <p:spPr>
          <a:xfrm>
            <a:off x="760017" y="4945409"/>
            <a:ext cx="19863209" cy="729299"/>
          </a:xfrm>
          <a:prstGeom prst="rect">
            <a:avLst/>
          </a:prstGeom>
          <a:noFill/>
        </p:spPr>
        <p:txBody>
          <a:bodyPr wrap="square" lIns="0" tIns="0" rIns="0" bIns="0" rtlCol="0" anchor="t" anchorCtr="0">
            <a:spAutoFit/>
          </a:bodyPr>
          <a:lstStyle/>
          <a:p>
            <a:r>
              <a:rPr lang="en-US" sz="4700" dirty="0">
                <a:latin typeface="Arial" panose="020B0604020202020204" pitchFamily="34" charset="0"/>
                <a:cs typeface="Arial" panose="020B0604020202020204" pitchFamily="34" charset="0"/>
              </a:rPr>
              <a:t>Heading 2 runs over entire paper with (or authors)</a:t>
            </a:r>
            <a:endParaRPr lang="en-SG" sz="4700" dirty="0">
              <a:latin typeface="Arial" panose="020B0604020202020204" pitchFamily="34" charset="0"/>
              <a:cs typeface="Arial" panose="020B0604020202020204" pitchFamily="34" charset="0"/>
            </a:endParaRPr>
          </a:p>
        </p:txBody>
      </p:sp>
      <p:sp>
        <p:nvSpPr>
          <p:cNvPr id="17" name="TextBox 16"/>
          <p:cNvSpPr txBox="1"/>
          <p:nvPr/>
        </p:nvSpPr>
        <p:spPr>
          <a:xfrm>
            <a:off x="760017" y="5816933"/>
            <a:ext cx="19863209" cy="478942"/>
          </a:xfrm>
          <a:prstGeom prst="rect">
            <a:avLst/>
          </a:prstGeom>
          <a:noFill/>
        </p:spPr>
        <p:txBody>
          <a:bodyPr wrap="square" lIns="0" tIns="0" rIns="0" bIns="0" rtlCol="0" anchor="t" anchorCtr="0">
            <a:spAutoFit/>
          </a:bodyPr>
          <a:lstStyle/>
          <a:p>
            <a:r>
              <a:rPr lang="en-US" sz="3100" dirty="0">
                <a:latin typeface="Arial" panose="020B0604020202020204" pitchFamily="34" charset="0"/>
                <a:cs typeface="Arial" panose="020B0604020202020204" pitchFamily="34" charset="0"/>
              </a:rPr>
              <a:t>Heading 3 on entire paper width or according to column width (or authors)</a:t>
            </a:r>
            <a:endParaRPr lang="en-SG" sz="3100" dirty="0">
              <a:latin typeface="Arial" panose="020B0604020202020204" pitchFamily="34" charset="0"/>
              <a:cs typeface="Arial" panose="020B0604020202020204" pitchFamily="34" charset="0"/>
            </a:endParaRPr>
          </a:p>
        </p:txBody>
      </p:sp>
      <p:sp>
        <p:nvSpPr>
          <p:cNvPr id="29" name="TextBox 28"/>
          <p:cNvSpPr txBox="1"/>
          <p:nvPr/>
        </p:nvSpPr>
        <p:spPr>
          <a:xfrm>
            <a:off x="760016" y="17043475"/>
            <a:ext cx="9675529" cy="409518"/>
          </a:xfrm>
          <a:prstGeom prst="rect">
            <a:avLst/>
          </a:prstGeom>
          <a:noFill/>
        </p:spPr>
        <p:txBody>
          <a:bodyPr wrap="none" lIns="0" tIns="127242" rIns="0" bIns="127242" rtlCol="0" anchor="ctr" anchorCtr="0">
            <a:noAutofit/>
          </a:bodyPr>
          <a:lstStyle/>
          <a:p>
            <a:r>
              <a:rPr lang="en-US" sz="1000" dirty="0">
                <a:latin typeface="Arial" panose="020B0604020202020204" pitchFamily="34" charset="0"/>
                <a:cs typeface="Arial" panose="020B0604020202020204" pitchFamily="34" charset="0"/>
              </a:rPr>
              <a:t>Caption, Author, etc.</a:t>
            </a:r>
            <a:endParaRPr lang="en-SG" sz="1000" dirty="0">
              <a:latin typeface="Arial" panose="020B0604020202020204" pitchFamily="34" charset="0"/>
              <a:cs typeface="Arial" panose="020B0604020202020204" pitchFamily="34" charset="0"/>
            </a:endParaRPr>
          </a:p>
        </p:txBody>
      </p:sp>
      <p:sp>
        <p:nvSpPr>
          <p:cNvPr id="10" name="Rectangle 27">
            <a:extLst>
              <a:ext uri="{FF2B5EF4-FFF2-40B4-BE49-F238E27FC236}">
                <a16:creationId xmlns:a16="http://schemas.microsoft.com/office/drawing/2014/main" id="{D453E8D1-41E2-46D1-9B39-AE0B377DE79C}"/>
              </a:ext>
            </a:extLst>
          </p:cNvPr>
          <p:cNvSpPr/>
          <p:nvPr/>
        </p:nvSpPr>
        <p:spPr>
          <a:xfrm>
            <a:off x="760016" y="7002970"/>
            <a:ext cx="19798109" cy="10040505"/>
          </a:xfrm>
          <a:prstGeom prst="rect">
            <a:avLst/>
          </a:prstGeom>
          <a:solidFill>
            <a:srgbClr val="0080C7"/>
          </a:solidFill>
          <a:ln>
            <a:noFill/>
          </a:ln>
        </p:spPr>
        <p:style>
          <a:lnRef idx="2">
            <a:schemeClr val="accent1">
              <a:shade val="50000"/>
            </a:schemeClr>
          </a:lnRef>
          <a:fillRef idx="1">
            <a:schemeClr val="accent1"/>
          </a:fillRef>
          <a:effectRef idx="0">
            <a:schemeClr val="accent1"/>
          </a:effectRef>
          <a:fontRef idx="minor">
            <a:schemeClr val="lt1"/>
          </a:fontRef>
        </p:style>
        <p:txBody>
          <a:bodyPr lIns="64639" tIns="32319" rIns="64639" bIns="32319" rtlCol="0" anchor="ctr"/>
          <a:lstStyle/>
          <a:p>
            <a:pPr algn="ctr"/>
            <a:r>
              <a:rPr lang="en-US" sz="1800" b="1" dirty="0">
                <a:latin typeface="Arial" panose="020B0604020202020204" pitchFamily="34" charset="0"/>
                <a:cs typeface="Arial" panose="020B0604020202020204" pitchFamily="34" charset="0"/>
              </a:rPr>
              <a:t>Image</a:t>
            </a:r>
          </a:p>
          <a:p>
            <a:pPr algn="ctr"/>
            <a:r>
              <a:rPr lang="en-US" sz="1800" dirty="0">
                <a:latin typeface="Arial" panose="020B0604020202020204" pitchFamily="34" charset="0"/>
                <a:cs typeface="Arial" panose="020B0604020202020204" pitchFamily="34" charset="0"/>
              </a:rPr>
              <a:t>Resolution 300 dpi</a:t>
            </a:r>
          </a:p>
          <a:p>
            <a:pPr algn="ctr"/>
            <a:r>
              <a:rPr lang="en-US" sz="1800" dirty="0">
                <a:latin typeface="Arial" panose="020B0604020202020204" pitchFamily="34" charset="0"/>
                <a:cs typeface="Arial" panose="020B0604020202020204" pitchFamily="34" charset="0"/>
              </a:rPr>
              <a:t>CMYK mode</a:t>
            </a:r>
            <a:endParaRPr lang="en-SG" sz="1800" dirty="0">
              <a:latin typeface="Arial" panose="020B0604020202020204" pitchFamily="34" charset="0"/>
              <a:cs typeface="Arial" panose="020B0604020202020204" pitchFamily="34" charset="0"/>
            </a:endParaRPr>
          </a:p>
        </p:txBody>
      </p:sp>
      <p:sp>
        <p:nvSpPr>
          <p:cNvPr id="8" name="Rectangle 24">
            <a:extLst>
              <a:ext uri="{FF2B5EF4-FFF2-40B4-BE49-F238E27FC236}">
                <a16:creationId xmlns:a16="http://schemas.microsoft.com/office/drawing/2014/main" id="{13F03A30-EA5E-477A-8E1D-3D8F4D177832}"/>
              </a:ext>
            </a:extLst>
          </p:cNvPr>
          <p:cNvSpPr/>
          <p:nvPr/>
        </p:nvSpPr>
        <p:spPr>
          <a:xfrm>
            <a:off x="760016" y="17738373"/>
            <a:ext cx="19798110" cy="11476526"/>
          </a:xfrm>
          <a:prstGeom prst="rect">
            <a:avLst/>
          </a:prstGeom>
        </p:spPr>
        <p:txBody>
          <a:bodyPr wrap="square" lIns="0" tIns="0" rIns="0" bIns="0" numCol="2" spcCol="504000">
            <a:noAutofit/>
          </a:bodyPr>
          <a:lstStyle/>
          <a:p>
            <a:r>
              <a:rPr lang="en-SG" sz="2200" b="1" dirty="0">
                <a:latin typeface="Arial" panose="020B0604020202020204" pitchFamily="34" charset="0"/>
                <a:cs typeface="Arial" panose="020B0604020202020204" pitchFamily="34" charset="0"/>
              </a:rPr>
              <a:t>Font Arial, 22pt</a:t>
            </a:r>
          </a:p>
          <a:p>
            <a:r>
              <a:rPr lang="en-SG" sz="2200" dirty="0">
                <a:latin typeface="Arial" panose="020B0604020202020204" pitchFamily="34" charset="0"/>
                <a:cs typeface="Arial" panose="020B0604020202020204" pitchFamily="34" charset="0"/>
              </a:rPr>
              <a:t>This is the template for the poster in A1 format (portrait) for the Business meets Technology conference of the university of applied sciences Ansbach.</a:t>
            </a:r>
          </a:p>
          <a:p>
            <a:endParaRPr lang="en-SG" sz="2200" dirty="0">
              <a:latin typeface="Arial" panose="020B0604020202020204" pitchFamily="34" charset="0"/>
              <a:cs typeface="Arial" panose="020B0604020202020204" pitchFamily="34" charset="0"/>
            </a:endParaRPr>
          </a:p>
          <a:p>
            <a:r>
              <a:rPr lang="en-SG" sz="2200" b="1" dirty="0">
                <a:latin typeface="Arial" panose="020B0604020202020204" pitchFamily="34" charset="0"/>
                <a:cs typeface="Arial" panose="020B0604020202020204" pitchFamily="34" charset="0"/>
              </a:rPr>
              <a:t>Header </a:t>
            </a:r>
          </a:p>
          <a:p>
            <a:r>
              <a:rPr lang="en-SG" sz="2200" dirty="0">
                <a:latin typeface="Arial" panose="020B0604020202020204" pitchFamily="34" charset="0"/>
                <a:cs typeface="Arial" panose="020B0604020202020204" pitchFamily="34" charset="0"/>
              </a:rPr>
              <a:t>The authors / publishers of the poster can be listed in the second or third heading (depending on the title of the poster).</a:t>
            </a:r>
          </a:p>
          <a:p>
            <a:endParaRPr lang="en-SG" sz="2200" dirty="0">
              <a:latin typeface="Arial" panose="020B0604020202020204" pitchFamily="34" charset="0"/>
              <a:cs typeface="Arial" panose="020B0604020202020204" pitchFamily="34" charset="0"/>
            </a:endParaRPr>
          </a:p>
          <a:p>
            <a:r>
              <a:rPr lang="en-SG" sz="2200" b="1" dirty="0">
                <a:latin typeface="Arial" panose="020B0604020202020204" pitchFamily="34" charset="0"/>
                <a:cs typeface="Arial" panose="020B0604020202020204" pitchFamily="34" charset="0"/>
              </a:rPr>
              <a:t>Typesetting</a:t>
            </a:r>
          </a:p>
          <a:p>
            <a:r>
              <a:rPr lang="en-SG" sz="2200" dirty="0">
                <a:latin typeface="Arial" panose="020B0604020202020204" pitchFamily="34" charset="0"/>
                <a:cs typeface="Arial" panose="020B0604020202020204" pitchFamily="34" charset="0"/>
              </a:rPr>
              <a:t>Text content for the poster should be limited to the most important information. Text can be organised in two-column and three-column structure. All paragraphs should be left-aligned or left-justified. </a:t>
            </a:r>
          </a:p>
          <a:p>
            <a:r>
              <a:rPr lang="en-SG" sz="2200" dirty="0">
                <a:latin typeface="Arial" panose="020B0604020202020204" pitchFamily="34" charset="0"/>
                <a:cs typeface="Arial" panose="020B0604020202020204" pitchFamily="34" charset="0"/>
              </a:rPr>
              <a:t>In case of very little text a larger font size can be used.</a:t>
            </a:r>
          </a:p>
          <a:p>
            <a:endParaRPr lang="en-SG" sz="2200" dirty="0">
              <a:latin typeface="Arial" panose="020B0604020202020204" pitchFamily="34" charset="0"/>
              <a:cs typeface="Arial" panose="020B0604020202020204" pitchFamily="34" charset="0"/>
            </a:endParaRPr>
          </a:p>
          <a:p>
            <a:r>
              <a:rPr lang="en-SG" sz="2200" b="1" dirty="0">
                <a:latin typeface="Arial" panose="020B0604020202020204" pitchFamily="34" charset="0"/>
                <a:cs typeface="Arial" panose="020B0604020202020204" pitchFamily="34" charset="0"/>
              </a:rPr>
              <a:t>Images</a:t>
            </a:r>
          </a:p>
          <a:p>
            <a:r>
              <a:rPr lang="en-SG" sz="2200" dirty="0">
                <a:latin typeface="Arial" panose="020B0604020202020204" pitchFamily="34" charset="0"/>
                <a:cs typeface="Arial" panose="020B0604020202020204" pitchFamily="34" charset="0"/>
              </a:rPr>
              <a:t>If you want to integrate images or graphs in the text, there are different possibilities. The positioning of the images here is variable, but the layout of the template should be adhered to:</a:t>
            </a:r>
          </a:p>
          <a:p>
            <a:endParaRPr lang="en-SG" sz="2200" dirty="0">
              <a:latin typeface="Arial" panose="020B0604020202020204" pitchFamily="34" charset="0"/>
              <a:cs typeface="Arial" panose="020B0604020202020204" pitchFamily="34" charset="0"/>
            </a:endParaRPr>
          </a:p>
          <a:p>
            <a:pPr marL="237321" indent="-237321">
              <a:buFont typeface="Arial" panose="020B0604020202020204" pitchFamily="34" charset="0"/>
              <a:buChar char="•"/>
            </a:pPr>
            <a:r>
              <a:rPr lang="en-SG" sz="2200" dirty="0">
                <a:latin typeface="Arial" panose="020B0604020202020204" pitchFamily="34" charset="0"/>
                <a:cs typeface="Arial" panose="020B0604020202020204" pitchFamily="34" charset="0"/>
              </a:rPr>
              <a:t>Image should be adjusted to each text column width</a:t>
            </a:r>
          </a:p>
          <a:p>
            <a:pPr marL="237321" indent="-237321">
              <a:buFont typeface="Arial" panose="020B0604020202020204" pitchFamily="34" charset="0"/>
              <a:buChar char="•"/>
            </a:pPr>
            <a:endParaRPr lang="en-SG" sz="2200" dirty="0">
              <a:latin typeface="Arial" panose="020B0604020202020204" pitchFamily="34" charset="0"/>
              <a:cs typeface="Arial" panose="020B0604020202020204" pitchFamily="34" charset="0"/>
            </a:endParaRPr>
          </a:p>
          <a:p>
            <a:pPr marL="237321" indent="-237321">
              <a:buFont typeface="Arial" panose="020B0604020202020204" pitchFamily="34" charset="0"/>
              <a:buChar char="•"/>
            </a:pPr>
            <a:r>
              <a:rPr lang="en-SG" sz="2200" dirty="0">
                <a:latin typeface="Arial" panose="020B0604020202020204" pitchFamily="34" charset="0"/>
                <a:cs typeface="Arial" panose="020B0604020202020204" pitchFamily="34" charset="0"/>
              </a:rPr>
              <a:t>Image covers entire text area</a:t>
            </a:r>
          </a:p>
          <a:p>
            <a:pPr marL="237321" indent="-237321">
              <a:buFont typeface="Arial" panose="020B0604020202020204" pitchFamily="34" charset="0"/>
              <a:buChar char="•"/>
            </a:pPr>
            <a:endParaRPr lang="en-SG" sz="2200" dirty="0">
              <a:latin typeface="Arial" panose="020B0604020202020204" pitchFamily="34" charset="0"/>
              <a:cs typeface="Arial" panose="020B0604020202020204" pitchFamily="34" charset="0"/>
            </a:endParaRPr>
          </a:p>
          <a:p>
            <a:pPr marL="237321" indent="-237321">
              <a:buFont typeface="Arial" panose="020B0604020202020204" pitchFamily="34" charset="0"/>
              <a:buChar char="•"/>
            </a:pPr>
            <a:r>
              <a:rPr lang="en-SG" sz="2200" dirty="0">
                <a:latin typeface="Arial" panose="020B0604020202020204" pitchFamily="34" charset="0"/>
                <a:cs typeface="Arial" panose="020B0604020202020204" pitchFamily="34" charset="0"/>
              </a:rPr>
              <a:t>Image is full page within the text level (with white border)</a:t>
            </a:r>
          </a:p>
          <a:p>
            <a:pPr marL="237321" indent="-237321">
              <a:buFont typeface="Arial" panose="020B0604020202020204" pitchFamily="34" charset="0"/>
              <a:buChar char="•"/>
            </a:pPr>
            <a:endParaRPr lang="en-SG" sz="2200" dirty="0">
              <a:latin typeface="Arial" panose="020B0604020202020204" pitchFamily="34" charset="0"/>
              <a:cs typeface="Arial" panose="020B0604020202020204" pitchFamily="34" charset="0"/>
            </a:endParaRPr>
          </a:p>
          <a:p>
            <a:r>
              <a:rPr lang="en-SG" sz="2200" dirty="0">
                <a:latin typeface="Arial" panose="020B0604020202020204" pitchFamily="34" charset="0"/>
                <a:cs typeface="Arial" panose="020B0604020202020204" pitchFamily="34" charset="0"/>
              </a:rPr>
              <a:t>Images should always wear a caption that possibly contains information about the image and authorship. Ensure that the image has sufficient distance from the text. The same applies to graphics. Recommended image resolution for quality print is 300dpi (minimum 150 dpi). The colour mode should be CMYK.</a:t>
            </a:r>
          </a:p>
          <a:p>
            <a:endParaRPr lang="en-SG" sz="2200" dirty="0">
              <a:latin typeface="Arial" panose="020B0604020202020204" pitchFamily="34" charset="0"/>
              <a:cs typeface="Arial" panose="020B0604020202020204" pitchFamily="34" charset="0"/>
            </a:endParaRPr>
          </a:p>
          <a:p>
            <a:r>
              <a:rPr lang="en-SG" sz="2200" b="1" dirty="0">
                <a:latin typeface="Arial" panose="020B0604020202020204" pitchFamily="34" charset="0"/>
                <a:cs typeface="Arial" panose="020B0604020202020204" pitchFamily="34" charset="0"/>
              </a:rPr>
              <a:t>Print setup</a:t>
            </a:r>
          </a:p>
          <a:p>
            <a:r>
              <a:rPr lang="en-SG" sz="2200" dirty="0">
                <a:latin typeface="Arial" panose="020B0604020202020204" pitchFamily="34" charset="0"/>
                <a:cs typeface="Arial" panose="020B0604020202020204" pitchFamily="34" charset="0"/>
              </a:rPr>
              <a:t>Make sure that the document is printed in its original size, so no adjustment to the print margins is enabled in your printer settings.</a:t>
            </a:r>
          </a:p>
          <a:p>
            <a:endParaRPr lang="en-SG" sz="2200" dirty="0">
              <a:latin typeface="Arial" panose="020B0604020202020204" pitchFamily="34" charset="0"/>
              <a:cs typeface="Arial" panose="020B0604020202020204" pitchFamily="34" charset="0"/>
            </a:endParaRPr>
          </a:p>
          <a:p>
            <a:r>
              <a:rPr lang="en-SG" sz="2200" b="1" dirty="0">
                <a:latin typeface="Arial" panose="020B0604020202020204" pitchFamily="34" charset="0"/>
                <a:cs typeface="Arial" panose="020B0604020202020204" pitchFamily="34" charset="0"/>
              </a:rPr>
              <a:t>Lorem Ipsum</a:t>
            </a:r>
            <a:endParaRPr lang="en-SG" sz="2200" dirty="0">
              <a:latin typeface="Arial" panose="020B0604020202020204" pitchFamily="34" charset="0"/>
              <a:cs typeface="Arial" panose="020B0604020202020204" pitchFamily="34" charset="0"/>
            </a:endParaRPr>
          </a:p>
          <a:p>
            <a:r>
              <a:rPr lang="en-SG" sz="2200" dirty="0">
                <a:latin typeface="Arial" panose="020B0604020202020204" pitchFamily="34" charset="0"/>
                <a:cs typeface="Arial" panose="020B0604020202020204" pitchFamily="34" charset="0"/>
              </a:rPr>
              <a:t>Pa </a:t>
            </a:r>
            <a:r>
              <a:rPr lang="en-SG" sz="2200" dirty="0" err="1">
                <a:latin typeface="Arial" panose="020B0604020202020204" pitchFamily="34" charset="0"/>
                <a:cs typeface="Arial" panose="020B0604020202020204" pitchFamily="34" charset="0"/>
              </a:rPr>
              <a:t>dolumquatur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officiist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cullacc</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umquod</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quia</a:t>
            </a:r>
            <a:r>
              <a:rPr lang="en-SG" sz="2200" dirty="0">
                <a:latin typeface="Arial" panose="020B0604020202020204" pitchFamily="34" charset="0"/>
                <a:cs typeface="Arial" panose="020B0604020202020204" pitchFamily="34" charset="0"/>
              </a:rPr>
              <a:t> non res ex et </a:t>
            </a:r>
            <a:r>
              <a:rPr lang="en-SG" sz="2200" dirty="0" err="1">
                <a:latin typeface="Arial" panose="020B0604020202020204" pitchFamily="34" charset="0"/>
                <a:cs typeface="Arial" panose="020B0604020202020204" pitchFamily="34" charset="0"/>
              </a:rPr>
              <a:t>odita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estibus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voluptas</a:t>
            </a:r>
            <a:r>
              <a:rPr lang="en-SG" sz="2200" dirty="0">
                <a:latin typeface="Arial" panose="020B0604020202020204" pitchFamily="34" charset="0"/>
                <a:cs typeface="Arial" panose="020B0604020202020204" pitchFamily="34" charset="0"/>
              </a:rPr>
              <a:t> et lit quo quam quo </a:t>
            </a:r>
            <a:r>
              <a:rPr lang="en-SG" sz="2200" dirty="0" err="1">
                <a:latin typeface="Arial" panose="020B0604020202020204" pitchFamily="34" charset="0"/>
                <a:cs typeface="Arial" panose="020B0604020202020204" pitchFamily="34" charset="0"/>
              </a:rPr>
              <a:t>ea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voluptis</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fuga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elitatur</a:t>
            </a:r>
            <a:r>
              <a:rPr lang="en-SG" sz="2200" dirty="0">
                <a:latin typeface="Arial" panose="020B0604020202020204" pitchFamily="34" charset="0"/>
                <a:cs typeface="Arial" panose="020B0604020202020204" pitchFamily="34" charset="0"/>
              </a:rPr>
              <a:t>, ex </a:t>
            </a:r>
            <a:r>
              <a:rPr lang="en-SG" sz="2200" dirty="0" err="1">
                <a:latin typeface="Arial" panose="020B0604020202020204" pitchFamily="34" charset="0"/>
                <a:cs typeface="Arial" panose="020B0604020202020204" pitchFamily="34" charset="0"/>
              </a:rPr>
              <a:t>experep</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elibus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officius</a:t>
            </a:r>
            <a:r>
              <a:rPr lang="en-SG" sz="2200" dirty="0">
                <a:latin typeface="Arial" panose="020B0604020202020204" pitchFamily="34" charset="0"/>
                <a:cs typeface="Arial" panose="020B0604020202020204" pitchFamily="34" charset="0"/>
              </a:rPr>
              <a:t> re </a:t>
            </a:r>
            <a:r>
              <a:rPr lang="en-SG" sz="2200" dirty="0" err="1">
                <a:latin typeface="Arial" panose="020B0604020202020204" pitchFamily="34" charset="0"/>
                <a:cs typeface="Arial" panose="020B0604020202020204" pitchFamily="34" charset="0"/>
              </a:rPr>
              <a:t>inciam</a:t>
            </a:r>
            <a:r>
              <a:rPr lang="en-SG" sz="2200" dirty="0">
                <a:latin typeface="Arial" panose="020B0604020202020204" pitchFamily="34" charset="0"/>
                <a:cs typeface="Arial" panose="020B0604020202020204" pitchFamily="34" charset="0"/>
              </a:rPr>
              <a:t> volupta </a:t>
            </a:r>
            <a:r>
              <a:rPr lang="en-SG" sz="2200" dirty="0" err="1">
                <a:latin typeface="Arial" panose="020B0604020202020204" pitchFamily="34" charset="0"/>
                <a:cs typeface="Arial" panose="020B0604020202020204" pitchFamily="34" charset="0"/>
              </a:rPr>
              <a:t>tureictest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vererenienda</a:t>
            </a:r>
            <a:r>
              <a:rPr lang="en-SG" sz="2200" dirty="0">
                <a:latin typeface="Arial" panose="020B0604020202020204" pitchFamily="34" charset="0"/>
                <a:cs typeface="Arial" panose="020B0604020202020204" pitchFamily="34" charset="0"/>
              </a:rPr>
              <a:t> pro </a:t>
            </a:r>
            <a:r>
              <a:rPr lang="en-SG" sz="2200" dirty="0" err="1">
                <a:latin typeface="Arial" panose="020B0604020202020204" pitchFamily="34" charset="0"/>
                <a:cs typeface="Arial" panose="020B0604020202020204" pitchFamily="34" charset="0"/>
              </a:rPr>
              <a:t>eum</a:t>
            </a:r>
            <a:r>
              <a:rPr lang="en-SG" sz="2200" dirty="0">
                <a:latin typeface="Arial" panose="020B0604020202020204" pitchFamily="34" charset="0"/>
                <a:cs typeface="Arial" panose="020B0604020202020204" pitchFamily="34" charset="0"/>
              </a:rPr>
              <a:t> qui </a:t>
            </a:r>
            <a:r>
              <a:rPr lang="en-SG" sz="2200" dirty="0" err="1">
                <a:latin typeface="Arial" panose="020B0604020202020204" pitchFamily="34" charset="0"/>
                <a:cs typeface="Arial" panose="020B0604020202020204" pitchFamily="34" charset="0"/>
              </a:rPr>
              <a:t>omnim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ullande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eaqui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toritionsed</a:t>
            </a:r>
            <a:r>
              <a:rPr lang="en-SG" sz="2200" dirty="0">
                <a:latin typeface="Arial" panose="020B0604020202020204" pitchFamily="34" charset="0"/>
                <a:cs typeface="Arial" panose="020B0604020202020204" pitchFamily="34" charset="0"/>
              </a:rPr>
              <a:t> que </a:t>
            </a:r>
            <a:r>
              <a:rPr lang="en-SG" sz="2200" dirty="0" err="1">
                <a:latin typeface="Arial" panose="020B0604020202020204" pitchFamily="34" charset="0"/>
                <a:cs typeface="Arial" panose="020B0604020202020204" pitchFamily="34" charset="0"/>
              </a:rPr>
              <a:t>voloriorem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harum</a:t>
            </a:r>
            <a:r>
              <a:rPr lang="en-SG" sz="2200" dirty="0">
                <a:latin typeface="Arial" panose="020B0604020202020204" pitchFamily="34" charset="0"/>
                <a:cs typeface="Arial" panose="020B0604020202020204" pitchFamily="34" charset="0"/>
              </a:rPr>
              <a:t> am </a:t>
            </a:r>
            <a:r>
              <a:rPr lang="en-SG" sz="2200" dirty="0" err="1">
                <a:latin typeface="Arial" panose="020B0604020202020204" pitchFamily="34" charset="0"/>
                <a:cs typeface="Arial" panose="020B0604020202020204" pitchFamily="34" charset="0"/>
              </a:rPr>
              <a:t>sitiossiti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ilit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mollorum</a:t>
            </a:r>
            <a:r>
              <a:rPr lang="en-SG" sz="2200" dirty="0">
                <a:latin typeface="Arial" panose="020B0604020202020204" pitchFamily="34" charset="0"/>
                <a:cs typeface="Arial" panose="020B0604020202020204" pitchFamily="34" charset="0"/>
              </a:rPr>
              <a:t> as </a:t>
            </a:r>
            <a:r>
              <a:rPr lang="en-SG" sz="2200" dirty="0" err="1">
                <a:latin typeface="Arial" panose="020B0604020202020204" pitchFamily="34" charset="0"/>
                <a:cs typeface="Arial" panose="020B0604020202020204" pitchFamily="34" charset="0"/>
              </a:rPr>
              <a:t>eatias</a:t>
            </a:r>
            <a:r>
              <a:rPr lang="en-SG" sz="2200" dirty="0">
                <a:latin typeface="Arial" panose="020B0604020202020204" pitchFamily="34" charset="0"/>
                <a:cs typeface="Arial" panose="020B0604020202020204" pitchFamily="34" charset="0"/>
              </a:rPr>
              <a:t> sim lam </a:t>
            </a:r>
            <a:r>
              <a:rPr lang="en-SG" sz="2200" dirty="0" err="1">
                <a:latin typeface="Arial" panose="020B0604020202020204" pitchFamily="34" charset="0"/>
                <a:cs typeface="Arial" panose="020B0604020202020204" pitchFamily="34" charset="0"/>
              </a:rPr>
              <a:t>cus</a:t>
            </a:r>
            <a:r>
              <a:rPr lang="en-SG" sz="2200" dirty="0">
                <a:latin typeface="Arial" panose="020B0604020202020204" pitchFamily="34" charset="0"/>
                <a:cs typeface="Arial" panose="020B0604020202020204" pitchFamily="34" charset="0"/>
              </a:rPr>
              <a:t> mint </a:t>
            </a:r>
            <a:r>
              <a:rPr lang="en-SG" sz="2200" dirty="0" err="1">
                <a:latin typeface="Arial" panose="020B0604020202020204" pitchFamily="34" charset="0"/>
                <a:cs typeface="Arial" panose="020B0604020202020204" pitchFamily="34" charset="0"/>
              </a:rPr>
              <a:t>omnis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plitasped</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volesti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quamusa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verionseque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senim</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excea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verchil</a:t>
            </a:r>
            <a:r>
              <a:rPr lang="en-SG" sz="2200" dirty="0">
                <a:latin typeface="Arial" panose="020B0604020202020204" pitchFamily="34" charset="0"/>
                <a:cs typeface="Arial" panose="020B0604020202020204" pitchFamily="34" charset="0"/>
              </a:rPr>
              <a:t> ex et </a:t>
            </a:r>
            <a:r>
              <a:rPr lang="en-SG" sz="2200" dirty="0" err="1">
                <a:latin typeface="Arial" panose="020B0604020202020204" pitchFamily="34" charset="0"/>
                <a:cs typeface="Arial" panose="020B0604020202020204" pitchFamily="34" charset="0"/>
              </a:rPr>
              <a:t>etur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omnim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quunt</a:t>
            </a:r>
            <a:r>
              <a:rPr lang="en-SG" sz="2200" dirty="0">
                <a:latin typeface="Arial" panose="020B0604020202020204" pitchFamily="34" charset="0"/>
                <a:cs typeface="Arial" panose="020B0604020202020204" pitchFamily="34" charset="0"/>
              </a:rPr>
              <a:t> ex </a:t>
            </a:r>
            <a:r>
              <a:rPr lang="en-SG" sz="2200" dirty="0" err="1">
                <a:latin typeface="Arial" panose="020B0604020202020204" pitchFamily="34" charset="0"/>
                <a:cs typeface="Arial" panose="020B0604020202020204" pitchFamily="34" charset="0"/>
              </a:rPr>
              <a:t>exped</a:t>
            </a:r>
            <a:r>
              <a:rPr lang="en-SG" sz="2200" dirty="0">
                <a:latin typeface="Arial" panose="020B0604020202020204" pitchFamily="34" charset="0"/>
                <a:cs typeface="Arial" panose="020B0604020202020204" pitchFamily="34" charset="0"/>
              </a:rPr>
              <a:t> qui </a:t>
            </a:r>
            <a:r>
              <a:rPr lang="en-SG" sz="2200" dirty="0" err="1">
                <a:latin typeface="Arial" panose="020B0604020202020204" pitchFamily="34" charset="0"/>
                <a:cs typeface="Arial" panose="020B0604020202020204" pitchFamily="34" charset="0"/>
              </a:rPr>
              <a:t>doloresed</a:t>
            </a:r>
            <a:r>
              <a:rPr lang="en-SG" sz="2200" dirty="0">
                <a:latin typeface="Arial" panose="020B0604020202020204" pitchFamily="34" charset="0"/>
                <a:cs typeface="Arial" panose="020B0604020202020204" pitchFamily="34" charset="0"/>
              </a:rPr>
              <a:t> quam </a:t>
            </a:r>
            <a:r>
              <a:rPr lang="en-SG" sz="2200" dirty="0" err="1">
                <a:latin typeface="Arial" panose="020B0604020202020204" pitchFamily="34" charset="0"/>
                <a:cs typeface="Arial" panose="020B0604020202020204" pitchFamily="34" charset="0"/>
              </a:rPr>
              <a:t>fugiamus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reperem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vel</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ipsam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audi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apicili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busam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eostionsedi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doluptiur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restestia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volent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pra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denda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verspel</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luptur</a:t>
            </a:r>
            <a:r>
              <a:rPr lang="en-SG" sz="2200" dirty="0">
                <a:latin typeface="Arial" panose="020B0604020202020204" pitchFamily="34" charset="0"/>
                <a:cs typeface="Arial" panose="020B0604020202020204" pitchFamily="34" charset="0"/>
              </a:rPr>
              <a:t>, sit, </a:t>
            </a:r>
            <a:r>
              <a:rPr lang="en-SG" sz="2200" dirty="0" err="1">
                <a:latin typeface="Arial" panose="020B0604020202020204" pitchFamily="34" charset="0"/>
                <a:cs typeface="Arial" panose="020B0604020202020204" pitchFamily="34" charset="0"/>
              </a:rPr>
              <a:t>utempor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rovitat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isquidi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gendus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voluptaecae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Itatem</a:t>
            </a:r>
            <a:r>
              <a:rPr lang="en-SG" sz="2200" dirty="0">
                <a:latin typeface="Arial" panose="020B0604020202020204" pitchFamily="34" charset="0"/>
                <a:cs typeface="Arial" panose="020B0604020202020204" pitchFamily="34" charset="0"/>
              </a:rPr>
              <a:t> quo </a:t>
            </a:r>
            <a:r>
              <a:rPr lang="en-SG" sz="2200" dirty="0" err="1">
                <a:latin typeface="Arial" panose="020B0604020202020204" pitchFamily="34" charset="0"/>
                <a:cs typeface="Arial" panose="020B0604020202020204" pitchFamily="34" charset="0"/>
              </a:rPr>
              <a:t>conectis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molore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cuptatur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magnat</a:t>
            </a:r>
            <a:r>
              <a:rPr lang="en-SG" sz="2200" dirty="0">
                <a:latin typeface="Arial" panose="020B0604020202020204" pitchFamily="34" charset="0"/>
                <a:cs typeface="Arial" panose="020B0604020202020204" pitchFamily="34" charset="0"/>
              </a:rPr>
              <a:t>.</a:t>
            </a:r>
          </a:p>
          <a:p>
            <a:endParaRPr lang="en-SG" sz="2200" dirty="0">
              <a:latin typeface="Arial" panose="020B0604020202020204" pitchFamily="34" charset="0"/>
              <a:cs typeface="Arial" panose="020B0604020202020204" pitchFamily="34" charset="0"/>
            </a:endParaRPr>
          </a:p>
          <a:p>
            <a:r>
              <a:rPr lang="en-SG" sz="2200" dirty="0" err="1">
                <a:latin typeface="Arial" panose="020B0604020202020204" pitchFamily="34" charset="0"/>
                <a:cs typeface="Arial" panose="020B0604020202020204" pitchFamily="34" charset="0"/>
              </a:rPr>
              <a:t>Xerro</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elesciam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etur</a:t>
            </a:r>
            <a:r>
              <a:rPr lang="en-SG" sz="2200" dirty="0">
                <a:latin typeface="Arial" panose="020B0604020202020204" pitchFamily="34" charset="0"/>
                <a:cs typeface="Arial" panose="020B0604020202020204" pitchFamily="34" charset="0"/>
              </a:rPr>
              <a:t> am </a:t>
            </a:r>
            <a:r>
              <a:rPr lang="en-SG" sz="2200" dirty="0" err="1">
                <a:latin typeface="Arial" panose="020B0604020202020204" pitchFamily="34" charset="0"/>
                <a:cs typeface="Arial" panose="020B0604020202020204" pitchFamily="34" charset="0"/>
              </a:rPr>
              <a:t>videlessi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accus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omnient</a:t>
            </a:r>
            <a:r>
              <a:rPr lang="en-SG" sz="2200" dirty="0">
                <a:latin typeface="Arial" panose="020B0604020202020204" pitchFamily="34" charset="0"/>
                <a:cs typeface="Arial" panose="020B0604020202020204" pitchFamily="34" charset="0"/>
              </a:rPr>
              <a:t> que con rem </a:t>
            </a:r>
            <a:r>
              <a:rPr lang="en-SG" sz="2200" dirty="0" err="1">
                <a:latin typeface="Arial" panose="020B0604020202020204" pitchFamily="34" charset="0"/>
                <a:cs typeface="Arial" panose="020B0604020202020204" pitchFamily="34" charset="0"/>
              </a:rPr>
              <a:t>laccum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ernation</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explictur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Abori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quiamus</a:t>
            </a:r>
            <a:r>
              <a:rPr lang="en-SG" sz="2200" dirty="0">
                <a:latin typeface="Arial" panose="020B0604020202020204" pitchFamily="34" charset="0"/>
                <a:cs typeface="Arial" panose="020B0604020202020204" pitchFamily="34" charset="0"/>
              </a:rPr>
              <a:t> re et </a:t>
            </a:r>
            <a:r>
              <a:rPr lang="en-SG" sz="2200" dirty="0" err="1">
                <a:latin typeface="Arial" panose="020B0604020202020204" pitchFamily="34" charset="0"/>
                <a:cs typeface="Arial" panose="020B0604020202020204" pitchFamily="34" charset="0"/>
              </a:rPr>
              <a:t>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eaquis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venis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quibus</a:t>
            </a:r>
            <a:r>
              <a:rPr lang="en-SG" sz="2200" dirty="0">
                <a:latin typeface="Arial" panose="020B0604020202020204" pitchFamily="34" charset="0"/>
                <a:cs typeface="Arial" panose="020B0604020202020204" pitchFamily="34" charset="0"/>
              </a:rPr>
              <a:t> in </a:t>
            </a:r>
            <a:r>
              <a:rPr lang="en-SG" sz="2200" dirty="0" err="1">
                <a:latin typeface="Arial" panose="020B0604020202020204" pitchFamily="34" charset="0"/>
                <a:cs typeface="Arial" panose="020B0604020202020204" pitchFamily="34" charset="0"/>
              </a:rPr>
              <a:t>es</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aligent</a:t>
            </a:r>
            <a:r>
              <a:rPr lang="en-SG" sz="2200" dirty="0">
                <a:latin typeface="Arial" panose="020B0604020202020204" pitchFamily="34" charset="0"/>
                <a:cs typeface="Arial" panose="020B0604020202020204" pitchFamily="34" charset="0"/>
              </a:rPr>
              <a:t>.</a:t>
            </a:r>
          </a:p>
          <a:p>
            <a:r>
              <a:rPr lang="en-SG" sz="2200" dirty="0" err="1">
                <a:latin typeface="Arial" panose="020B0604020202020204" pitchFamily="34" charset="0"/>
                <a:cs typeface="Arial" panose="020B0604020202020204" pitchFamily="34" charset="0"/>
              </a:rPr>
              <a:t>Niat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harchillis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cullate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aboreperia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doluptam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faccabo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Otam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iniminventur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ra</a:t>
            </a:r>
            <a:r>
              <a:rPr lang="en-SG" sz="2200" dirty="0">
                <a:latin typeface="Arial" panose="020B0604020202020204" pitchFamily="34" charset="0"/>
                <a:cs typeface="Arial" panose="020B0604020202020204" pitchFamily="34" charset="0"/>
              </a:rPr>
              <a:t> none net </a:t>
            </a:r>
            <a:r>
              <a:rPr lang="en-SG" sz="2200" dirty="0" err="1">
                <a:latin typeface="Arial" panose="020B0604020202020204" pitchFamily="34" charset="0"/>
                <a:cs typeface="Arial" panose="020B0604020202020204" pitchFamily="34" charset="0"/>
              </a:rPr>
              <a:t>eum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accum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nimet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officimi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conseque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dit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fuga</a:t>
            </a:r>
            <a:r>
              <a:rPr lang="en-SG" sz="2200" dirty="0">
                <a:latin typeface="Arial" panose="020B0604020202020204" pitchFamily="34" charset="0"/>
                <a:cs typeface="Arial" panose="020B0604020202020204" pitchFamily="34" charset="0"/>
              </a:rPr>
              <a:t>. </a:t>
            </a:r>
          </a:p>
          <a:p>
            <a:endParaRPr lang="en-SG" sz="2200" dirty="0">
              <a:latin typeface="Arial" panose="020B0604020202020204" pitchFamily="34" charset="0"/>
              <a:cs typeface="Arial" panose="020B0604020202020204" pitchFamily="34" charset="0"/>
            </a:endParaRPr>
          </a:p>
          <a:p>
            <a:r>
              <a:rPr lang="en-SG" sz="2200" dirty="0">
                <a:latin typeface="Arial" panose="020B0604020202020204" pitchFamily="34" charset="0"/>
                <a:cs typeface="Arial" panose="020B0604020202020204" pitchFamily="34" charset="0"/>
              </a:rPr>
              <a:t>Nam, </a:t>
            </a:r>
            <a:r>
              <a:rPr lang="en-SG" sz="2200" dirty="0" err="1">
                <a:latin typeface="Arial" panose="020B0604020202020204" pitchFamily="34" charset="0"/>
                <a:cs typeface="Arial" panose="020B0604020202020204" pitchFamily="34" charset="0"/>
              </a:rPr>
              <a:t>quibus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moloraectius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illabor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laborrum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inveliquia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sequias</a:t>
            </a:r>
            <a:r>
              <a:rPr lang="en-SG" sz="2200" dirty="0">
                <a:latin typeface="Arial" panose="020B0604020202020204" pitchFamily="34" charset="0"/>
                <a:cs typeface="Arial" panose="020B0604020202020204" pitchFamily="34" charset="0"/>
              </a:rPr>
              <a:t> qui </a:t>
            </a:r>
            <a:r>
              <a:rPr lang="en-SG" sz="2200" dirty="0" err="1">
                <a:latin typeface="Arial" panose="020B0604020202020204" pitchFamily="34" charset="0"/>
                <a:cs typeface="Arial" panose="020B0604020202020204" pitchFamily="34" charset="0"/>
              </a:rPr>
              <a:t>dolupta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spedis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moluptias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adia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re </a:t>
            </a:r>
            <a:r>
              <a:rPr lang="en-SG" sz="2200" dirty="0" err="1">
                <a:latin typeface="Arial" panose="020B0604020202020204" pitchFamily="34" charset="0"/>
                <a:cs typeface="Arial" panose="020B0604020202020204" pitchFamily="34" charset="0"/>
              </a:rPr>
              <a:t>ped</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acest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audae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pernatum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ad</a:t>
            </a:r>
          </a:p>
          <a:p>
            <a:r>
              <a:rPr lang="en-SG" sz="2200" dirty="0" err="1">
                <a:latin typeface="Arial" panose="020B0604020202020204" pitchFamily="34" charset="0"/>
                <a:cs typeface="Arial" panose="020B0604020202020204" pitchFamily="34" charset="0"/>
              </a:rPr>
              <a:t>Xerro</a:t>
            </a:r>
            <a:r>
              <a:rPr lang="en-SG" sz="2200" dirty="0">
                <a:latin typeface="Arial" panose="020B0604020202020204" pitchFamily="34" charset="0"/>
                <a:cs typeface="Arial" panose="020B0604020202020204" pitchFamily="34" charset="0"/>
              </a:rPr>
              <a:t> et </a:t>
            </a:r>
            <a:r>
              <a:rPr lang="en-SG" sz="2200" dirty="0" err="1">
                <a:latin typeface="Arial" panose="020B0604020202020204" pitchFamily="34" charset="0"/>
                <a:cs typeface="Arial" panose="020B0604020202020204" pitchFamily="34" charset="0"/>
              </a:rPr>
              <a:t>elesciam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etur</a:t>
            </a:r>
            <a:r>
              <a:rPr lang="en-SG" sz="2200" dirty="0">
                <a:latin typeface="Arial" panose="020B0604020202020204" pitchFamily="34" charset="0"/>
                <a:cs typeface="Arial" panose="020B0604020202020204" pitchFamily="34" charset="0"/>
              </a:rPr>
              <a:t> am </a:t>
            </a:r>
            <a:r>
              <a:rPr lang="en-SG" sz="2200" dirty="0" err="1">
                <a:latin typeface="Arial" panose="020B0604020202020204" pitchFamily="34" charset="0"/>
                <a:cs typeface="Arial" panose="020B0604020202020204" pitchFamily="34" charset="0"/>
              </a:rPr>
              <a:t>videlessi</a:t>
            </a:r>
            <a:r>
              <a:rPr lang="en-SG" sz="2200" dirty="0">
                <a:latin typeface="Arial" panose="020B0604020202020204" pitchFamily="34" charset="0"/>
                <a:cs typeface="Arial" panose="020B0604020202020204" pitchFamily="34" charset="0"/>
              </a:rPr>
              <a:t> accus </a:t>
            </a:r>
            <a:r>
              <a:rPr lang="en-SG" sz="2200" dirty="0" err="1">
                <a:latin typeface="Arial" panose="020B0604020202020204" pitchFamily="34" charset="0"/>
                <a:cs typeface="Arial" panose="020B0604020202020204" pitchFamily="34" charset="0"/>
              </a:rPr>
              <a:t>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omnient</a:t>
            </a:r>
            <a:r>
              <a:rPr lang="en-SG" sz="2200" dirty="0">
                <a:latin typeface="Arial" panose="020B0604020202020204" pitchFamily="34" charset="0"/>
                <a:cs typeface="Arial" panose="020B0604020202020204" pitchFamily="34" charset="0"/>
              </a:rPr>
              <a:t> que con rem </a:t>
            </a:r>
            <a:r>
              <a:rPr lang="en-SG" sz="2200" dirty="0" err="1">
                <a:latin typeface="Arial" panose="020B0604020202020204" pitchFamily="34" charset="0"/>
                <a:cs typeface="Arial" panose="020B0604020202020204" pitchFamily="34" charset="0"/>
              </a:rPr>
              <a:t>laccum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ernation</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explictur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Abori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quiamus</a:t>
            </a:r>
            <a:r>
              <a:rPr lang="en-SG" sz="2200" dirty="0">
                <a:latin typeface="Arial" panose="020B0604020202020204" pitchFamily="34" charset="0"/>
                <a:cs typeface="Arial" panose="020B0604020202020204" pitchFamily="34" charset="0"/>
              </a:rPr>
              <a:t> re et </a:t>
            </a:r>
            <a:r>
              <a:rPr lang="en-SG" sz="2200" dirty="0" err="1">
                <a:latin typeface="Arial" panose="020B0604020202020204" pitchFamily="34" charset="0"/>
                <a:cs typeface="Arial" panose="020B0604020202020204" pitchFamily="34" charset="0"/>
              </a:rPr>
              <a:t>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eaquis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venis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quibus</a:t>
            </a:r>
            <a:r>
              <a:rPr lang="en-SG" sz="2200" dirty="0">
                <a:latin typeface="Arial" panose="020B0604020202020204" pitchFamily="34" charset="0"/>
                <a:cs typeface="Arial" panose="020B0604020202020204" pitchFamily="34" charset="0"/>
              </a:rPr>
              <a:t> in es et </a:t>
            </a:r>
            <a:r>
              <a:rPr lang="en-SG" sz="2200" dirty="0" err="1">
                <a:latin typeface="Arial" panose="020B0604020202020204" pitchFamily="34" charset="0"/>
                <a:cs typeface="Arial" panose="020B0604020202020204" pitchFamily="34" charset="0"/>
              </a:rPr>
              <a:t>aligent</a:t>
            </a:r>
            <a:r>
              <a:rPr lang="en-SG" sz="2200" dirty="0">
                <a:latin typeface="Arial" panose="020B0604020202020204" pitchFamily="34" charset="0"/>
                <a:cs typeface="Arial" panose="020B0604020202020204" pitchFamily="34" charset="0"/>
              </a:rPr>
              <a:t>.</a:t>
            </a:r>
          </a:p>
          <a:p>
            <a:r>
              <a:rPr lang="en-SG" sz="2200" dirty="0" err="1">
                <a:latin typeface="Arial" panose="020B0604020202020204" pitchFamily="34" charset="0"/>
                <a:cs typeface="Arial" panose="020B0604020202020204" pitchFamily="34" charset="0"/>
              </a:rPr>
              <a:t>Niat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harchillis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cullate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aboreperia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doluptam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faccabo</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Otam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iniminventur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ra</a:t>
            </a:r>
            <a:r>
              <a:rPr lang="en-SG" sz="2200" dirty="0">
                <a:latin typeface="Arial" panose="020B0604020202020204" pitchFamily="34" charset="0"/>
                <a:cs typeface="Arial" panose="020B0604020202020204" pitchFamily="34" charset="0"/>
              </a:rPr>
              <a:t> none net </a:t>
            </a:r>
            <a:r>
              <a:rPr lang="en-SG" sz="2200" dirty="0" err="1">
                <a:latin typeface="Arial" panose="020B0604020202020204" pitchFamily="34" charset="0"/>
                <a:cs typeface="Arial" panose="020B0604020202020204" pitchFamily="34" charset="0"/>
              </a:rPr>
              <a:t>eum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accum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nimet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officimi</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conseque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dit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eum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fuga</a:t>
            </a:r>
            <a:r>
              <a:rPr lang="en-SG" sz="2200" dirty="0">
                <a:latin typeface="Arial" panose="020B0604020202020204" pitchFamily="34" charset="0"/>
                <a:cs typeface="Arial" panose="020B0604020202020204" pitchFamily="34" charset="0"/>
              </a:rPr>
              <a:t>. </a:t>
            </a:r>
          </a:p>
          <a:p>
            <a:endParaRPr lang="en-SG" sz="2200" dirty="0">
              <a:latin typeface="Arial" panose="020B0604020202020204" pitchFamily="34" charset="0"/>
              <a:cs typeface="Arial" panose="020B0604020202020204" pitchFamily="34" charset="0"/>
            </a:endParaRPr>
          </a:p>
          <a:p>
            <a:r>
              <a:rPr lang="en-SG" sz="2200" dirty="0">
                <a:latin typeface="Arial" panose="020B0604020202020204" pitchFamily="34" charset="0"/>
                <a:cs typeface="Arial" panose="020B0604020202020204" pitchFamily="34" charset="0"/>
              </a:rPr>
              <a:t>Nam, </a:t>
            </a:r>
            <a:r>
              <a:rPr lang="en-SG" sz="2200" dirty="0" err="1">
                <a:latin typeface="Arial" panose="020B0604020202020204" pitchFamily="34" charset="0"/>
                <a:cs typeface="Arial" panose="020B0604020202020204" pitchFamily="34" charset="0"/>
              </a:rPr>
              <a:t>quibus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moloraectius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illabor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laborrum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inveliquia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sequias</a:t>
            </a:r>
            <a:r>
              <a:rPr lang="en-SG" sz="2200" dirty="0">
                <a:latin typeface="Arial" panose="020B0604020202020204" pitchFamily="34" charset="0"/>
                <a:cs typeface="Arial" panose="020B0604020202020204" pitchFamily="34" charset="0"/>
              </a:rPr>
              <a:t> qui </a:t>
            </a:r>
            <a:r>
              <a:rPr lang="en-SG" sz="2200" dirty="0" err="1">
                <a:latin typeface="Arial" panose="020B0604020202020204" pitchFamily="34" charset="0"/>
                <a:cs typeface="Arial" panose="020B0604020202020204" pitchFamily="34" charset="0"/>
              </a:rPr>
              <a:t>dolupta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spedis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moluptias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adia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re ped </a:t>
            </a:r>
            <a:r>
              <a:rPr lang="en-SG" sz="2200" dirty="0" err="1">
                <a:latin typeface="Arial" panose="020B0604020202020204" pitchFamily="34" charset="0"/>
                <a:cs typeface="Arial" panose="020B0604020202020204" pitchFamily="34" charset="0"/>
              </a:rPr>
              <a:t>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acest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audae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pernatum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ad</a:t>
            </a:r>
          </a:p>
          <a:p>
            <a:r>
              <a:rPr lang="en-SG" sz="2200" dirty="0">
                <a:latin typeface="Arial" panose="020B0604020202020204" pitchFamily="34" charset="0"/>
                <a:cs typeface="Arial" panose="020B0604020202020204" pitchFamily="34" charset="0"/>
              </a:rPr>
              <a:t>Nam, </a:t>
            </a:r>
            <a:r>
              <a:rPr lang="en-SG" sz="2200" dirty="0" err="1">
                <a:latin typeface="Arial" panose="020B0604020202020204" pitchFamily="34" charset="0"/>
                <a:cs typeface="Arial" panose="020B0604020202020204" pitchFamily="34" charset="0"/>
              </a:rPr>
              <a:t>quibus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moloraectius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illabor</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laborrum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inveliquia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sequias</a:t>
            </a:r>
            <a:r>
              <a:rPr lang="en-SG" sz="2200" dirty="0">
                <a:latin typeface="Arial" panose="020B0604020202020204" pitchFamily="34" charset="0"/>
                <a:cs typeface="Arial" panose="020B0604020202020204" pitchFamily="34" charset="0"/>
              </a:rPr>
              <a:t> qui </a:t>
            </a:r>
            <a:r>
              <a:rPr lang="en-SG" sz="2200" dirty="0" err="1">
                <a:latin typeface="Arial" panose="020B0604020202020204" pitchFamily="34" charset="0"/>
                <a:cs typeface="Arial" panose="020B0604020202020204" pitchFamily="34" charset="0"/>
              </a:rPr>
              <a:t>dolupta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spedis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moluptias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adia</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re ped </a:t>
            </a:r>
            <a:r>
              <a:rPr lang="en-SG" sz="2200" dirty="0" err="1">
                <a:latin typeface="Arial" panose="020B0604020202020204" pitchFamily="34" charset="0"/>
                <a:cs typeface="Arial" panose="020B0604020202020204" pitchFamily="34" charset="0"/>
              </a:rPr>
              <a:t>quis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acest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audae</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pernatum</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ius</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volut</a:t>
            </a:r>
            <a:r>
              <a:rPr lang="en-SG" sz="2200" dirty="0">
                <a:latin typeface="Arial" panose="020B0604020202020204" pitchFamily="34" charset="0"/>
                <a:cs typeface="Arial" panose="020B0604020202020204" pitchFamily="34" charset="0"/>
              </a:rPr>
              <a:t> </a:t>
            </a:r>
            <a:r>
              <a:rPr lang="en-SG" sz="2200" dirty="0" err="1">
                <a:latin typeface="Arial" panose="020B0604020202020204" pitchFamily="34" charset="0"/>
                <a:cs typeface="Arial" panose="020B0604020202020204" pitchFamily="34" charset="0"/>
              </a:rPr>
              <a:t>aut</a:t>
            </a:r>
            <a:r>
              <a:rPr lang="en-SG" sz="2200" dirty="0">
                <a:latin typeface="Arial" panose="020B0604020202020204" pitchFamily="34" charset="0"/>
                <a:cs typeface="Arial" panose="020B0604020202020204" pitchFamily="34" charset="0"/>
              </a:rPr>
              <a:t> ad</a:t>
            </a:r>
          </a:p>
          <a:p>
            <a:endParaRPr lang="en-SG"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3978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760018" y="7002970"/>
            <a:ext cx="19798108" cy="21517032"/>
          </a:xfrm>
          <a:prstGeom prst="rect">
            <a:avLst/>
          </a:prstGeom>
          <a:solidFill>
            <a:srgbClr val="0080C7"/>
          </a:solidFill>
          <a:ln>
            <a:noFill/>
          </a:ln>
        </p:spPr>
        <p:style>
          <a:lnRef idx="2">
            <a:schemeClr val="accent1">
              <a:shade val="50000"/>
            </a:schemeClr>
          </a:lnRef>
          <a:fillRef idx="1">
            <a:schemeClr val="accent1"/>
          </a:fillRef>
          <a:effectRef idx="0">
            <a:schemeClr val="accent1"/>
          </a:effectRef>
          <a:fontRef idx="minor">
            <a:schemeClr val="lt1"/>
          </a:fontRef>
        </p:style>
        <p:txBody>
          <a:bodyPr lIns="64639" tIns="32319" rIns="64639" bIns="32319" rtlCol="0" anchor="ctr"/>
          <a:lstStyle/>
          <a:p>
            <a:pPr algn="ctr"/>
            <a:r>
              <a:rPr lang="en-US" sz="1800" b="1" dirty="0">
                <a:latin typeface="Arial" panose="020B0604020202020204" pitchFamily="34" charset="0"/>
                <a:cs typeface="Arial" panose="020B0604020202020204" pitchFamily="34" charset="0"/>
              </a:rPr>
              <a:t>Image</a:t>
            </a:r>
          </a:p>
          <a:p>
            <a:pPr algn="ctr"/>
            <a:r>
              <a:rPr lang="en-US" sz="1800" dirty="0">
                <a:latin typeface="Arial" panose="020B0604020202020204" pitchFamily="34" charset="0"/>
                <a:cs typeface="Arial" panose="020B0604020202020204" pitchFamily="34" charset="0"/>
              </a:rPr>
              <a:t>Resolution 300 dpi</a:t>
            </a:r>
          </a:p>
          <a:p>
            <a:pPr algn="ctr"/>
            <a:r>
              <a:rPr lang="en-US" sz="1800" dirty="0">
                <a:latin typeface="Arial" panose="020B0604020202020204" pitchFamily="34" charset="0"/>
                <a:cs typeface="Arial" panose="020B0604020202020204" pitchFamily="34" charset="0"/>
              </a:rPr>
              <a:t>CMYK mode</a:t>
            </a:r>
            <a:endParaRPr lang="en-SG" sz="1800" dirty="0">
              <a:latin typeface="Arial" panose="020B0604020202020204" pitchFamily="34" charset="0"/>
              <a:cs typeface="Arial" panose="020B0604020202020204" pitchFamily="34" charset="0"/>
            </a:endParaRPr>
          </a:p>
        </p:txBody>
      </p:sp>
      <p:sp>
        <p:nvSpPr>
          <p:cNvPr id="29" name="TextBox 28"/>
          <p:cNvSpPr txBox="1"/>
          <p:nvPr/>
        </p:nvSpPr>
        <p:spPr>
          <a:xfrm>
            <a:off x="783406" y="28520001"/>
            <a:ext cx="4640451" cy="409518"/>
          </a:xfrm>
          <a:prstGeom prst="rect">
            <a:avLst/>
          </a:prstGeom>
          <a:solidFill>
            <a:schemeClr val="bg1"/>
          </a:solidFill>
        </p:spPr>
        <p:txBody>
          <a:bodyPr wrap="none" lIns="0" tIns="127242" rIns="0" bIns="127242" rtlCol="0" anchor="ctr" anchorCtr="0">
            <a:noAutofit/>
          </a:bodyPr>
          <a:lstStyle/>
          <a:p>
            <a:r>
              <a:rPr lang="en-US" sz="1000" dirty="0">
                <a:latin typeface="Arial" panose="020B0604020202020204" pitchFamily="34" charset="0"/>
                <a:cs typeface="Arial" panose="020B0604020202020204" pitchFamily="34" charset="0"/>
              </a:rPr>
              <a:t>Caption, Author, etc.</a:t>
            </a:r>
            <a:endParaRPr lang="en-SG" sz="1000" dirty="0">
              <a:latin typeface="Arial" panose="020B0604020202020204" pitchFamily="34" charset="0"/>
              <a:cs typeface="Arial" panose="020B0604020202020204" pitchFamily="34" charset="0"/>
            </a:endParaRPr>
          </a:p>
        </p:txBody>
      </p:sp>
      <p:sp>
        <p:nvSpPr>
          <p:cNvPr id="11" name="TextBox 12">
            <a:extLst>
              <a:ext uri="{FF2B5EF4-FFF2-40B4-BE49-F238E27FC236}">
                <a16:creationId xmlns:a16="http://schemas.microsoft.com/office/drawing/2014/main" id="{66D01C59-2CB1-422E-9DEE-DA0794064729}"/>
              </a:ext>
            </a:extLst>
          </p:cNvPr>
          <p:cNvSpPr txBox="1"/>
          <p:nvPr/>
        </p:nvSpPr>
        <p:spPr>
          <a:xfrm>
            <a:off x="760017" y="3834617"/>
            <a:ext cx="19863209" cy="1023196"/>
          </a:xfrm>
          <a:prstGeom prst="rect">
            <a:avLst/>
          </a:prstGeom>
          <a:noFill/>
        </p:spPr>
        <p:txBody>
          <a:bodyPr wrap="square" lIns="0" tIns="0" rIns="0" bIns="0" rtlCol="0" anchor="t" anchorCtr="0">
            <a:spAutoFit/>
          </a:bodyPr>
          <a:lstStyle/>
          <a:p>
            <a:r>
              <a:rPr lang="en-US" sz="6600" dirty="0">
                <a:latin typeface="Arial" panose="020B0604020202020204" pitchFamily="34" charset="0"/>
                <a:cs typeface="Arial" panose="020B0604020202020204" pitchFamily="34" charset="0"/>
              </a:rPr>
              <a:t>Heading 1 runs over entire paper width</a:t>
            </a:r>
            <a:endParaRPr lang="en-SG" sz="6600" dirty="0">
              <a:latin typeface="Arial" panose="020B0604020202020204" pitchFamily="34" charset="0"/>
              <a:cs typeface="Arial" panose="020B0604020202020204" pitchFamily="34" charset="0"/>
            </a:endParaRPr>
          </a:p>
        </p:txBody>
      </p:sp>
      <p:sp>
        <p:nvSpPr>
          <p:cNvPr id="12" name="TextBox 15">
            <a:extLst>
              <a:ext uri="{FF2B5EF4-FFF2-40B4-BE49-F238E27FC236}">
                <a16:creationId xmlns:a16="http://schemas.microsoft.com/office/drawing/2014/main" id="{BA981C38-4DA1-4886-AB99-96AD9A9014B3}"/>
              </a:ext>
            </a:extLst>
          </p:cNvPr>
          <p:cNvSpPr txBox="1"/>
          <p:nvPr/>
        </p:nvSpPr>
        <p:spPr>
          <a:xfrm>
            <a:off x="760017" y="4945409"/>
            <a:ext cx="19863209" cy="729299"/>
          </a:xfrm>
          <a:prstGeom prst="rect">
            <a:avLst/>
          </a:prstGeom>
          <a:noFill/>
        </p:spPr>
        <p:txBody>
          <a:bodyPr wrap="square" lIns="0" tIns="0" rIns="0" bIns="0" rtlCol="0" anchor="t" anchorCtr="0">
            <a:spAutoFit/>
          </a:bodyPr>
          <a:lstStyle/>
          <a:p>
            <a:r>
              <a:rPr lang="en-US" sz="4700" dirty="0">
                <a:latin typeface="Arial" panose="020B0604020202020204" pitchFamily="34" charset="0"/>
                <a:cs typeface="Arial" panose="020B0604020202020204" pitchFamily="34" charset="0"/>
              </a:rPr>
              <a:t>Heading 2 runs over entire paper with (or authors)</a:t>
            </a:r>
            <a:endParaRPr lang="en-SG" sz="4700" dirty="0">
              <a:latin typeface="Arial" panose="020B0604020202020204" pitchFamily="34" charset="0"/>
              <a:cs typeface="Arial" panose="020B0604020202020204" pitchFamily="34" charset="0"/>
            </a:endParaRPr>
          </a:p>
        </p:txBody>
      </p:sp>
      <p:sp>
        <p:nvSpPr>
          <p:cNvPr id="13" name="TextBox 16">
            <a:extLst>
              <a:ext uri="{FF2B5EF4-FFF2-40B4-BE49-F238E27FC236}">
                <a16:creationId xmlns:a16="http://schemas.microsoft.com/office/drawing/2014/main" id="{FC541B39-6225-426C-B16F-17BD9786BA29}"/>
              </a:ext>
            </a:extLst>
          </p:cNvPr>
          <p:cNvSpPr txBox="1"/>
          <p:nvPr/>
        </p:nvSpPr>
        <p:spPr>
          <a:xfrm>
            <a:off x="760017" y="5816933"/>
            <a:ext cx="19863209" cy="478942"/>
          </a:xfrm>
          <a:prstGeom prst="rect">
            <a:avLst/>
          </a:prstGeom>
          <a:noFill/>
        </p:spPr>
        <p:txBody>
          <a:bodyPr wrap="square" lIns="0" tIns="0" rIns="0" bIns="0" rtlCol="0" anchor="t" anchorCtr="0">
            <a:spAutoFit/>
          </a:bodyPr>
          <a:lstStyle/>
          <a:p>
            <a:r>
              <a:rPr lang="en-US" sz="3100" dirty="0">
                <a:latin typeface="Arial" panose="020B0604020202020204" pitchFamily="34" charset="0"/>
                <a:cs typeface="Arial" panose="020B0604020202020204" pitchFamily="34" charset="0"/>
              </a:rPr>
              <a:t>Heading 3 on entire paper width or according to column width (or authors)</a:t>
            </a:r>
            <a:endParaRPr lang="en-SG" sz="3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5951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828676" y="5927576"/>
            <a:ext cx="19729450" cy="4092782"/>
          </a:xfrm>
          <a:prstGeom prst="rect">
            <a:avLst/>
          </a:prstGeom>
          <a:noFill/>
        </p:spPr>
        <p:txBody>
          <a:bodyPr wrap="square" lIns="0" tIns="0" rIns="0" bIns="0" rtlCol="0" anchor="t" anchorCtr="0">
            <a:spAutoFit/>
          </a:bodyPr>
          <a:lstStyle/>
          <a:p>
            <a:r>
              <a:rPr lang="en-SG" sz="6600" dirty="0">
                <a:latin typeface="Arial" panose="020B0604020202020204" pitchFamily="34" charset="0"/>
                <a:cs typeface="Arial" panose="020B0604020202020204" pitchFamily="34" charset="0"/>
              </a:rPr>
              <a:t>For posters with little text larger font can be used</a:t>
            </a:r>
          </a:p>
          <a:p>
            <a:r>
              <a:rPr lang="en-SG" sz="6600" dirty="0">
                <a:latin typeface="Arial" panose="020B0604020202020204" pitchFamily="34" charset="0"/>
                <a:cs typeface="Arial" panose="020B0604020202020204" pitchFamily="34" charset="0"/>
              </a:rPr>
              <a:t>(as in the Headers). </a:t>
            </a:r>
          </a:p>
          <a:p>
            <a:r>
              <a:rPr lang="en-SG" sz="6600" dirty="0">
                <a:latin typeface="Arial" panose="020B0604020202020204" pitchFamily="34" charset="0"/>
                <a:cs typeface="Arial" panose="020B0604020202020204" pitchFamily="34" charset="0"/>
              </a:rPr>
              <a:t>Depending on the use of the poster the font size should be appropriate.</a:t>
            </a:r>
          </a:p>
        </p:txBody>
      </p:sp>
    </p:spTree>
    <p:extLst>
      <p:ext uri="{BB962C8B-B14F-4D97-AF65-F5344CB8AC3E}">
        <p14:creationId xmlns:p14="http://schemas.microsoft.com/office/powerpoint/2010/main" val="2338488994"/>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2999</Words>
  <Application>Microsoft Office PowerPoint</Application>
  <PresentationFormat>Benutzerdefiniert</PresentationFormat>
  <Paragraphs>210</Paragraphs>
  <Slides>5</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Arial</vt:lpstr>
      <vt:lpstr>Calibri</vt:lpstr>
      <vt:lpstr>var(--headline-font-family)</vt:lpstr>
      <vt:lpstr>Custom Design</vt:lpstr>
      <vt:lpstr>PowerPoint-Präsentation</vt:lpstr>
      <vt:lpstr>PowerPoint-Präsentation</vt:lpstr>
      <vt:lpstr>PowerPoint-Präsentation</vt:lpstr>
      <vt:lpstr>PowerPoint-Präsentation</vt:lpstr>
      <vt:lpstr>PowerPoint-Präsentation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Template BMT</dc:title>
  <dc:creator>Prof. Dr.-Ing. Sebastian Stadler</dc:creator>
  <cp:lastModifiedBy>Prof. Sebastian Stadler</cp:lastModifiedBy>
  <cp:revision>38</cp:revision>
  <dcterms:created xsi:type="dcterms:W3CDTF">2016-07-19T03:55:37Z</dcterms:created>
  <dcterms:modified xsi:type="dcterms:W3CDTF">2022-05-30T15:19:54Z</dcterms:modified>
</cp:coreProperties>
</file>